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25" r:id="rId3"/>
    <p:sldId id="257" r:id="rId4"/>
    <p:sldId id="335" r:id="rId5"/>
    <p:sldId id="310" r:id="rId6"/>
    <p:sldId id="260" r:id="rId7"/>
    <p:sldId id="265" r:id="rId8"/>
    <p:sldId id="262" r:id="rId9"/>
    <p:sldId id="311" r:id="rId10"/>
    <p:sldId id="266" r:id="rId11"/>
    <p:sldId id="327" r:id="rId12"/>
    <p:sldId id="337" r:id="rId13"/>
    <p:sldId id="329" r:id="rId14"/>
    <p:sldId id="330" r:id="rId15"/>
    <p:sldId id="332" r:id="rId16"/>
    <p:sldId id="297" r:id="rId17"/>
    <p:sldId id="316" r:id="rId18"/>
    <p:sldId id="326" r:id="rId19"/>
    <p:sldId id="270" r:id="rId20"/>
    <p:sldId id="333" r:id="rId21"/>
    <p:sldId id="275" r:id="rId22"/>
    <p:sldId id="334" r:id="rId23"/>
    <p:sldId id="315" r:id="rId24"/>
    <p:sldId id="319" r:id="rId25"/>
    <p:sldId id="321" r:id="rId26"/>
    <p:sldId id="271" r:id="rId27"/>
    <p:sldId id="323" r:id="rId28"/>
    <p:sldId id="272" r:id="rId29"/>
    <p:sldId id="322" r:id="rId30"/>
    <p:sldId id="324" r:id="rId31"/>
    <p:sldId id="336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58081BE-0528-4A1D-A4D5-14C6F6387DC8}">
          <p14:sldIdLst>
            <p14:sldId id="256"/>
            <p14:sldId id="325"/>
          </p14:sldIdLst>
        </p14:section>
        <p14:section name="Úvod" id="{55850D8B-60E5-4DA7-96C0-89B8ECF45141}">
          <p14:sldIdLst>
            <p14:sldId id="257"/>
          </p14:sldIdLst>
        </p14:section>
        <p14:section name="Vývoj do roku 2019" id="{1A6EE9DB-D213-4762-AACD-8E03232FFD04}">
          <p14:sldIdLst>
            <p14:sldId id="335"/>
            <p14:sldId id="310"/>
            <p14:sldId id="260"/>
            <p14:sldId id="265"/>
            <p14:sldId id="262"/>
            <p14:sldId id="311"/>
          </p14:sldIdLst>
        </p14:section>
        <p14:section name="Protesty z let 2019 a 2020" id="{A38A561A-F083-40D6-B678-1C760D6A91E1}">
          <p14:sldIdLst>
            <p14:sldId id="266"/>
            <p14:sldId id="327"/>
            <p14:sldId id="337"/>
            <p14:sldId id="329"/>
            <p14:sldId id="330"/>
            <p14:sldId id="332"/>
            <p14:sldId id="297"/>
          </p14:sldIdLst>
        </p14:section>
        <p14:section name="Zákon o národní bezpečnosti pro Hong Kong" id="{282E78E2-E439-4C33-8314-8D11C906B7DC}">
          <p14:sldIdLst>
            <p14:sldId id="316"/>
            <p14:sldId id="326"/>
          </p14:sldIdLst>
        </p14:section>
        <p14:section name="Dopady bezpečnostního zákona" id="{4CA7FD1A-1462-4F06-8E0A-0C54695C239B}">
          <p14:sldIdLst>
            <p14:sldId id="270"/>
          </p14:sldIdLst>
        </p14:section>
        <p14:section name="Dopady na svobodu projevu" id="{A7105919-BFD2-44E1-8777-A0352C30A75B}">
          <p14:sldIdLst>
            <p14:sldId id="333"/>
            <p14:sldId id="275"/>
            <p14:sldId id="334"/>
            <p14:sldId id="315"/>
            <p14:sldId id="319"/>
            <p14:sldId id="321"/>
          </p14:sldIdLst>
        </p14:section>
        <p14:section name="Ekonomické dopady" id="{5CC0FDF4-2820-4A44-AD7D-33645C0E5808}">
          <p14:sldIdLst>
            <p14:sldId id="271"/>
            <p14:sldId id="323"/>
            <p14:sldId id="272"/>
          </p14:sldIdLst>
        </p14:section>
        <p14:section name="Závěr" id="{32CCF2DB-C9C4-402D-92B3-12F63691905C}">
          <p14:sldIdLst>
            <p14:sldId id="322"/>
            <p14:sldId id="324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672D0-6964-4342-89C3-434098488215}" v="1597" dt="2020-11-16T08:00:1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8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vik.zel@gmail.com" userId="a0ac24215a097444" providerId="LiveId" clId="{5EB672D0-6964-4342-89C3-434098488215}"/>
    <pc:docChg chg="undo redo custSel mod addSld delSld modSld sldOrd addSection delSection modSection">
      <pc:chgData name="ludvik.zel@gmail.com" userId="a0ac24215a097444" providerId="LiveId" clId="{5EB672D0-6964-4342-89C3-434098488215}" dt="2020-11-16T08:00:23.928" v="54444" actId="1076"/>
      <pc:docMkLst>
        <pc:docMk/>
      </pc:docMkLst>
      <pc:sldChg chg="addSp delSp modSp new mod setBg delAnim setClrOvrMap">
        <pc:chgData name="ludvik.zel@gmail.com" userId="a0ac24215a097444" providerId="LiveId" clId="{5EB672D0-6964-4342-89C3-434098488215}" dt="2020-11-14T10:09:08.212" v="50122" actId="20577"/>
        <pc:sldMkLst>
          <pc:docMk/>
          <pc:sldMk cId="2595486347" sldId="256"/>
        </pc:sldMkLst>
        <pc:spChg chg="mod">
          <ac:chgData name="ludvik.zel@gmail.com" userId="a0ac24215a097444" providerId="LiveId" clId="{5EB672D0-6964-4342-89C3-434098488215}" dt="2020-11-14T10:09:08.212" v="50122" actId="20577"/>
          <ac:spMkLst>
            <pc:docMk/>
            <pc:sldMk cId="2595486347" sldId="256"/>
            <ac:spMk id="2" creationId="{22517086-1EF6-4460-8C89-780180C03DC7}"/>
          </ac:spMkLst>
        </pc:spChg>
        <pc:spChg chg="mod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3" creationId="{A4A02E6A-D1FE-405A-A2F5-B8DB648B228D}"/>
          </ac:spMkLst>
        </pc:spChg>
        <pc:spChg chg="add mod">
          <ac:chgData name="ludvik.zel@gmail.com" userId="a0ac24215a097444" providerId="LiveId" clId="{5EB672D0-6964-4342-89C3-434098488215}" dt="2020-11-03T15:44:59.541" v="40788" actId="20577"/>
          <ac:spMkLst>
            <pc:docMk/>
            <pc:sldMk cId="2595486347" sldId="256"/>
            <ac:spMk id="4" creationId="{EF6A49D2-E3AE-4E04-AE60-63F160768302}"/>
          </ac:spMkLst>
        </pc:spChg>
        <pc:spChg chg="add del">
          <ac:chgData name="ludvik.zel@gmail.com" userId="a0ac24215a097444" providerId="LiveId" clId="{5EB672D0-6964-4342-89C3-434098488215}" dt="2020-10-07T09:28:53.064" v="2335" actId="26606"/>
          <ac:spMkLst>
            <pc:docMk/>
            <pc:sldMk cId="2595486347" sldId="256"/>
            <ac:spMk id="71" creationId="{5A59F003-E00A-43F9-91DC-CC54E3B87466}"/>
          </ac:spMkLst>
        </pc:spChg>
        <pc:spChg chg="add del">
          <ac:chgData name="ludvik.zel@gmail.com" userId="a0ac24215a097444" providerId="LiveId" clId="{5EB672D0-6964-4342-89C3-434098488215}" dt="2020-10-07T09:28:53.064" v="2335" actId="26606"/>
          <ac:spMkLst>
            <pc:docMk/>
            <pc:sldMk cId="2595486347" sldId="256"/>
            <ac:spMk id="73" creationId="{D74A4382-E3AD-430A-9A1F-DFA3E0E77A7D}"/>
          </ac:spMkLst>
        </pc:spChg>
        <pc:spChg chg="add del">
          <ac:chgData name="ludvik.zel@gmail.com" userId="a0ac24215a097444" providerId="LiveId" clId="{5EB672D0-6964-4342-89C3-434098488215}" dt="2020-10-07T09:28:53.064" v="2335" actId="26606"/>
          <ac:spMkLst>
            <pc:docMk/>
            <pc:sldMk cId="2595486347" sldId="256"/>
            <ac:spMk id="75" creationId="{79F40191-0F44-4FD1-82CC-ACB507C14BE6}"/>
          </ac:spMkLst>
        </pc:spChg>
        <pc:spChg chg="add del">
          <ac:chgData name="ludvik.zel@gmail.com" userId="a0ac24215a097444" providerId="LiveId" clId="{5EB672D0-6964-4342-89C3-434098488215}" dt="2020-10-07T09:30:15.237" v="2349" actId="26606"/>
          <ac:spMkLst>
            <pc:docMk/>
            <pc:sldMk cId="2595486347" sldId="256"/>
            <ac:spMk id="135" creationId="{0671A8AE-40A1-4631-A6B8-581AFF065482}"/>
          </ac:spMkLst>
        </pc:spChg>
        <pc:spChg chg="add del">
          <ac:chgData name="ludvik.zel@gmail.com" userId="a0ac24215a097444" providerId="LiveId" clId="{5EB672D0-6964-4342-89C3-434098488215}" dt="2020-10-07T09:30:15.237" v="2349" actId="26606"/>
          <ac:spMkLst>
            <pc:docMk/>
            <pc:sldMk cId="2595486347" sldId="256"/>
            <ac:spMk id="137" creationId="{AB58EF07-17C2-48CF-ABB0-EEF1F17CB8F0}"/>
          </ac:spMkLst>
        </pc:spChg>
        <pc:spChg chg="add del">
          <ac:chgData name="ludvik.zel@gmail.com" userId="a0ac24215a097444" providerId="LiveId" clId="{5EB672D0-6964-4342-89C3-434098488215}" dt="2020-10-07T09:30:15.237" v="2349" actId="26606"/>
          <ac:spMkLst>
            <pc:docMk/>
            <pc:sldMk cId="2595486347" sldId="256"/>
            <ac:spMk id="139" creationId="{AF2F604E-43BE-4DC3-B983-E071523364F8}"/>
          </ac:spMkLst>
        </pc:spChg>
        <pc:spChg chg="add del">
          <ac:chgData name="ludvik.zel@gmail.com" userId="a0ac24215a097444" providerId="LiveId" clId="{5EB672D0-6964-4342-89C3-434098488215}" dt="2020-10-07T09:30:15.237" v="2349" actId="26606"/>
          <ac:spMkLst>
            <pc:docMk/>
            <pc:sldMk cId="2595486347" sldId="256"/>
            <ac:spMk id="141" creationId="{08C9B587-E65E-4B52-B37C-ABEBB6E87928}"/>
          </ac:spMkLst>
        </pc:spChg>
        <pc:spChg chg="add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150" creationId="{0671A8AE-40A1-4631-A6B8-581AFF065482}"/>
          </ac:spMkLst>
        </pc:spChg>
        <pc:spChg chg="add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152" creationId="{AB58EF07-17C2-48CF-ABB0-EEF1F17CB8F0}"/>
          </ac:spMkLst>
        </pc:spChg>
        <pc:spChg chg="add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154" creationId="{AF2F604E-43BE-4DC3-B983-E071523364F8}"/>
          </ac:spMkLst>
        </pc:spChg>
        <pc:spChg chg="add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156" creationId="{08C9B587-E65E-4B52-B37C-ABEBB6E87928}"/>
          </ac:spMkLst>
        </pc:spChg>
        <pc:spChg chg="add del">
          <ac:chgData name="ludvik.zel@gmail.com" userId="a0ac24215a097444" providerId="LiveId" clId="{5EB672D0-6964-4342-89C3-434098488215}" dt="2020-10-07T09:29:45.054" v="2342" actId="26606"/>
          <ac:spMkLst>
            <pc:docMk/>
            <pc:sldMk cId="2595486347" sldId="256"/>
            <ac:spMk id="192" creationId="{5A59F003-E00A-43F9-91DC-CC54E3B87466}"/>
          </ac:spMkLst>
        </pc:spChg>
        <pc:spChg chg="add del">
          <ac:chgData name="ludvik.zel@gmail.com" userId="a0ac24215a097444" providerId="LiveId" clId="{5EB672D0-6964-4342-89C3-434098488215}" dt="2020-10-07T09:29:45.054" v="2342" actId="26606"/>
          <ac:spMkLst>
            <pc:docMk/>
            <pc:sldMk cId="2595486347" sldId="256"/>
            <ac:spMk id="193" creationId="{D74A4382-E3AD-430A-9A1F-DFA3E0E77A7D}"/>
          </ac:spMkLst>
        </pc:spChg>
        <pc:spChg chg="add del">
          <ac:chgData name="ludvik.zel@gmail.com" userId="a0ac24215a097444" providerId="LiveId" clId="{5EB672D0-6964-4342-89C3-434098488215}" dt="2020-10-07T09:29:45.054" v="2342" actId="26606"/>
          <ac:spMkLst>
            <pc:docMk/>
            <pc:sldMk cId="2595486347" sldId="256"/>
            <ac:spMk id="194" creationId="{79F40191-0F44-4FD1-82CC-ACB507C14BE6}"/>
          </ac:spMkLst>
        </pc:spChg>
        <pc:spChg chg="add del">
          <ac:chgData name="ludvik.zel@gmail.com" userId="a0ac24215a097444" providerId="LiveId" clId="{5EB672D0-6964-4342-89C3-434098488215}" dt="2020-10-07T09:29:47.655" v="2344" actId="26606"/>
          <ac:spMkLst>
            <pc:docMk/>
            <pc:sldMk cId="2595486347" sldId="256"/>
            <ac:spMk id="195" creationId="{08C9B587-E65E-4B52-B37C-ABEBB6E87928}"/>
          </ac:spMkLst>
        </pc:spChg>
        <pc:spChg chg="add del">
          <ac:chgData name="ludvik.zel@gmail.com" userId="a0ac24215a097444" providerId="LiveId" clId="{5EB672D0-6964-4342-89C3-434098488215}" dt="2020-10-07T09:29:47.655" v="2344" actId="26606"/>
          <ac:spMkLst>
            <pc:docMk/>
            <pc:sldMk cId="2595486347" sldId="256"/>
            <ac:spMk id="3076" creationId="{E91DC736-0EF8-4F87-9146-EBF1D2EE4D3D}"/>
          </ac:spMkLst>
        </pc:spChg>
        <pc:spChg chg="add del">
          <ac:chgData name="ludvik.zel@gmail.com" userId="a0ac24215a097444" providerId="LiveId" clId="{5EB672D0-6964-4342-89C3-434098488215}" dt="2020-10-07T09:29:47.655" v="2344" actId="26606"/>
          <ac:spMkLst>
            <pc:docMk/>
            <pc:sldMk cId="2595486347" sldId="256"/>
            <ac:spMk id="3077" creationId="{097CD68E-23E3-4007-8847-CD0944C4F7BE}"/>
          </ac:spMkLst>
        </pc:spChg>
        <pc:spChg chg="add del">
          <ac:chgData name="ludvik.zel@gmail.com" userId="a0ac24215a097444" providerId="LiveId" clId="{5EB672D0-6964-4342-89C3-434098488215}" dt="2020-10-07T09:29:47.655" v="2344" actId="26606"/>
          <ac:spMkLst>
            <pc:docMk/>
            <pc:sldMk cId="2595486347" sldId="256"/>
            <ac:spMk id="3078" creationId="{AF2F604E-43BE-4DC3-B983-E071523364F8}"/>
          </ac:spMkLst>
        </pc:spChg>
        <pc:spChg chg="add del">
          <ac:chgData name="ludvik.zel@gmail.com" userId="a0ac24215a097444" providerId="LiveId" clId="{5EB672D0-6964-4342-89C3-434098488215}" dt="2020-10-07T09:29:55.598" v="2346" actId="26606"/>
          <ac:spMkLst>
            <pc:docMk/>
            <pc:sldMk cId="2595486347" sldId="256"/>
            <ac:spMk id="3080" creationId="{E49CC64F-7275-4E33-961B-0C5CDC439875}"/>
          </ac:spMkLst>
        </pc:spChg>
        <pc:spChg chg="add del">
          <ac:chgData name="ludvik.zel@gmail.com" userId="a0ac24215a097444" providerId="LiveId" clId="{5EB672D0-6964-4342-89C3-434098488215}" dt="2020-10-07T09:30:15.230" v="2348" actId="26606"/>
          <ac:spMkLst>
            <pc:docMk/>
            <pc:sldMk cId="2595486347" sldId="256"/>
            <ac:spMk id="3082" creationId="{22A397E7-BF60-45B2-84C7-B074B76C37A7}"/>
          </ac:spMkLst>
        </pc:spChg>
        <pc:spChg chg="add del">
          <ac:chgData name="ludvik.zel@gmail.com" userId="a0ac24215a097444" providerId="LiveId" clId="{5EB672D0-6964-4342-89C3-434098488215}" dt="2020-10-07T09:30:15.230" v="2348" actId="26606"/>
          <ac:spMkLst>
            <pc:docMk/>
            <pc:sldMk cId="2595486347" sldId="256"/>
            <ac:spMk id="3083" creationId="{890DEF05-784E-4B61-89E4-04C4ECF4E5A0}"/>
          </ac:spMkLst>
        </pc:spChg>
        <pc:spChg chg="add del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3086" creationId="{526E0BFB-CDF1-4990-8C11-AC849311E0A8}"/>
          </ac:spMkLst>
        </pc:spChg>
        <pc:spChg chg="add del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3087" creationId="{6069A1F8-9BEB-4786-9694-FC48B2D75D21}"/>
          </ac:spMkLst>
        </pc:spChg>
        <pc:spChg chg="add del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3088" creationId="{AF2F604E-43BE-4DC3-B983-E071523364F8}"/>
          </ac:spMkLst>
        </pc:spChg>
        <pc:spChg chg="add del">
          <ac:chgData name="ludvik.zel@gmail.com" userId="a0ac24215a097444" providerId="LiveId" clId="{5EB672D0-6964-4342-89C3-434098488215}" dt="2020-11-03T15:38:08.542" v="40682" actId="26606"/>
          <ac:spMkLst>
            <pc:docMk/>
            <pc:sldMk cId="2595486347" sldId="256"/>
            <ac:spMk id="3089" creationId="{08C9B587-E65E-4B52-B37C-ABEBB6E87928}"/>
          </ac:spMkLst>
        </pc:spChg>
        <pc:picChg chg="del">
          <ac:chgData name="ludvik.zel@gmail.com" userId="a0ac24215a097444" providerId="LiveId" clId="{5EB672D0-6964-4342-89C3-434098488215}" dt="2020-11-09T19:19:00.037" v="49258" actId="478"/>
          <ac:picMkLst>
            <pc:docMk/>
            <pc:sldMk cId="2595486347" sldId="256"/>
            <ac:picMk id="5" creationId="{22DDCC12-9832-45AF-8191-CD6CECDE38F4}"/>
          </ac:picMkLst>
        </pc:picChg>
        <pc:picChg chg="del">
          <ac:chgData name="ludvik.zel@gmail.com" userId="a0ac24215a097444" providerId="LiveId" clId="{5EB672D0-6964-4342-89C3-434098488215}" dt="2020-11-11T14:47:35.530" v="49526" actId="478"/>
          <ac:picMkLst>
            <pc:docMk/>
            <pc:sldMk cId="2595486347" sldId="256"/>
            <ac:picMk id="5" creationId="{6844DFC4-94D6-4660-B42C-CA457A8B0176}"/>
          </ac:picMkLst>
        </pc:picChg>
        <pc:picChg chg="del">
          <ac:chgData name="ludvik.zel@gmail.com" userId="a0ac24215a097444" providerId="LiveId" clId="{5EB672D0-6964-4342-89C3-434098488215}" dt="2020-11-14T09:45:46.016" v="49685" actId="478"/>
          <ac:picMkLst>
            <pc:docMk/>
            <pc:sldMk cId="2595486347" sldId="256"/>
            <ac:picMk id="5" creationId="{DD34B4C8-1531-4401-A879-3068AD5E9467}"/>
          </ac:picMkLst>
        </pc:picChg>
        <pc:picChg chg="del mod">
          <ac:chgData name="ludvik.zel@gmail.com" userId="a0ac24215a097444" providerId="LiveId" clId="{5EB672D0-6964-4342-89C3-434098488215}" dt="2020-11-11T14:46:09.668" v="49525" actId="478"/>
          <ac:picMkLst>
            <pc:docMk/>
            <pc:sldMk cId="2595486347" sldId="256"/>
            <ac:picMk id="6" creationId="{66165677-D6CF-4D5D-98CD-B5450B9963BE}"/>
          </ac:picMkLst>
        </pc:picChg>
        <pc:picChg chg="mod">
          <ac:chgData name="ludvik.zel@gmail.com" userId="a0ac24215a097444" providerId="LiveId" clId="{5EB672D0-6964-4342-89C3-434098488215}" dt="2020-11-14T10:01:55.406" v="49950" actId="1076"/>
          <ac:picMkLst>
            <pc:docMk/>
            <pc:sldMk cId="2595486347" sldId="256"/>
            <ac:picMk id="6" creationId="{7DA4AB44-2B0C-4F5F-8F0E-03E8632FA464}"/>
          </ac:picMkLst>
        </pc:picChg>
        <pc:picChg chg="del mod">
          <ac:chgData name="ludvik.zel@gmail.com" userId="a0ac24215a097444" providerId="LiveId" clId="{5EB672D0-6964-4342-89C3-434098488215}" dt="2020-11-11T15:52:21.596" v="49551" actId="478"/>
          <ac:picMkLst>
            <pc:docMk/>
            <pc:sldMk cId="2595486347" sldId="256"/>
            <ac:picMk id="7" creationId="{3BD8BDD0-714C-4C9F-8973-AD720AE7241A}"/>
          </ac:picMkLst>
        </pc:picChg>
        <pc:picChg chg="del mod">
          <ac:chgData name="ludvik.zel@gmail.com" userId="a0ac24215a097444" providerId="LiveId" clId="{5EB672D0-6964-4342-89C3-434098488215}" dt="2020-11-14T09:44:57.377" v="49684" actId="478"/>
          <ac:picMkLst>
            <pc:docMk/>
            <pc:sldMk cId="2595486347" sldId="256"/>
            <ac:picMk id="8" creationId="{568D74A0-85BF-4E9F-A399-45280530006A}"/>
          </ac:picMkLst>
        </pc:picChg>
        <pc:picChg chg="add mod ord">
          <ac:chgData name="ludvik.zel@gmail.com" userId="a0ac24215a097444" providerId="LiveId" clId="{5EB672D0-6964-4342-89C3-434098488215}" dt="2020-11-03T15:38:08.542" v="40682" actId="26606"/>
          <ac:picMkLst>
            <pc:docMk/>
            <pc:sldMk cId="2595486347" sldId="256"/>
            <ac:picMk id="1026" creationId="{8CB2E4FF-1B14-437D-BFE6-CE41FA8942F4}"/>
          </ac:picMkLst>
        </pc:picChg>
        <pc:picChg chg="add del mod ord">
          <ac:chgData name="ludvik.zel@gmail.com" userId="a0ac24215a097444" providerId="LiveId" clId="{5EB672D0-6964-4342-89C3-434098488215}" dt="2020-11-03T15:37:11.375" v="40680" actId="478"/>
          <ac:picMkLst>
            <pc:docMk/>
            <pc:sldMk cId="2595486347" sldId="256"/>
            <ac:picMk id="3074" creationId="{810F7C97-91AB-4F36-8329-9701D99460AD}"/>
          </ac:picMkLst>
        </pc:picChg>
        <pc:cxnChg chg="add del">
          <ac:chgData name="ludvik.zel@gmail.com" userId="a0ac24215a097444" providerId="LiveId" clId="{5EB672D0-6964-4342-89C3-434098488215}" dt="2020-10-07T09:30:15.230" v="2348" actId="26606"/>
          <ac:cxnSpMkLst>
            <pc:docMk/>
            <pc:sldMk cId="2595486347" sldId="256"/>
            <ac:cxnSpMk id="3084" creationId="{C41BAEC7-F7B0-4224-8B18-8F74B7D87F0B}"/>
          </ac:cxnSpMkLst>
        </pc:cxnChg>
      </pc:sldChg>
      <pc:sldChg chg="addSp delSp modSp new mod setBg delAnim delDesignElem">
        <pc:chgData name="ludvik.zel@gmail.com" userId="a0ac24215a097444" providerId="LiveId" clId="{5EB672D0-6964-4342-89C3-434098488215}" dt="2020-11-14T10:07:39.071" v="50117" actId="20577"/>
        <pc:sldMkLst>
          <pc:docMk/>
          <pc:sldMk cId="4108862838" sldId="257"/>
        </pc:sldMkLst>
        <pc:spChg chg="mod">
          <ac:chgData name="ludvik.zel@gmail.com" userId="a0ac24215a097444" providerId="LiveId" clId="{5EB672D0-6964-4342-89C3-434098488215}" dt="2020-10-16T15:11:40.758" v="16350"/>
          <ac:spMkLst>
            <pc:docMk/>
            <pc:sldMk cId="4108862838" sldId="257"/>
            <ac:spMk id="2" creationId="{035B5FCA-92F5-41F4-9580-4B3ADE2F7EE3}"/>
          </ac:spMkLst>
        </pc:spChg>
        <pc:spChg chg="add del mod">
          <ac:chgData name="ludvik.zel@gmail.com" userId="a0ac24215a097444" providerId="LiveId" clId="{5EB672D0-6964-4342-89C3-434098488215}" dt="2020-11-03T15:40:22.502" v="40723" actId="767"/>
          <ac:spMkLst>
            <pc:docMk/>
            <pc:sldMk cId="4108862838" sldId="257"/>
            <ac:spMk id="3" creationId="{0B6675F5-3F29-45A3-8ACE-90880D51910F}"/>
          </ac:spMkLst>
        </pc:spChg>
        <pc:spChg chg="add del mod">
          <ac:chgData name="ludvik.zel@gmail.com" userId="a0ac24215a097444" providerId="LiveId" clId="{5EB672D0-6964-4342-89C3-434098488215}" dt="2020-10-16T15:11:37.553" v="16348"/>
          <ac:spMkLst>
            <pc:docMk/>
            <pc:sldMk cId="4108862838" sldId="257"/>
            <ac:spMk id="3" creationId="{A29A0EA7-596F-4AB4-83F0-0EA47B850DCD}"/>
          </ac:spMkLst>
        </pc:spChg>
        <pc:spChg chg="add del mod">
          <ac:chgData name="ludvik.zel@gmail.com" userId="a0ac24215a097444" providerId="LiveId" clId="{5EB672D0-6964-4342-89C3-434098488215}" dt="2020-10-07T09:22:28.207" v="2297" actId="26606"/>
          <ac:spMkLst>
            <pc:docMk/>
            <pc:sldMk cId="4108862838" sldId="257"/>
            <ac:spMk id="3" creationId="{BA04F390-4B7F-4CE5-B7ED-1E9017486F1F}"/>
          </ac:spMkLst>
        </pc:spChg>
        <pc:spChg chg="add del mod">
          <ac:chgData name="ludvik.zel@gmail.com" userId="a0ac24215a097444" providerId="LiveId" clId="{5EB672D0-6964-4342-89C3-434098488215}" dt="2020-10-16T15:11:37.553" v="16348"/>
          <ac:spMkLst>
            <pc:docMk/>
            <pc:sldMk cId="4108862838" sldId="257"/>
            <ac:spMk id="4" creationId="{741AA011-3797-4871-9E74-A15BB88C800F}"/>
          </ac:spMkLst>
        </pc:spChg>
        <pc:spChg chg="add del mod">
          <ac:chgData name="ludvik.zel@gmail.com" userId="a0ac24215a097444" providerId="LiveId" clId="{5EB672D0-6964-4342-89C3-434098488215}" dt="2020-10-16T15:11:38.996" v="16349"/>
          <ac:spMkLst>
            <pc:docMk/>
            <pc:sldMk cId="4108862838" sldId="257"/>
            <ac:spMk id="5" creationId="{C2932171-0075-41F8-B05A-1583F8F23E9F}"/>
          </ac:spMkLst>
        </pc:spChg>
        <pc:spChg chg="add del mod">
          <ac:chgData name="ludvik.zel@gmail.com" userId="a0ac24215a097444" providerId="LiveId" clId="{5EB672D0-6964-4342-89C3-434098488215}" dt="2020-10-16T15:11:38.996" v="16349"/>
          <ac:spMkLst>
            <pc:docMk/>
            <pc:sldMk cId="4108862838" sldId="257"/>
            <ac:spMk id="6" creationId="{7C78DC54-DEE2-4D5B-9ACF-2F2A2E5732FB}"/>
          </ac:spMkLst>
        </pc:spChg>
        <pc:spChg chg="add del mod">
          <ac:chgData name="ludvik.zel@gmail.com" userId="a0ac24215a097444" providerId="LiveId" clId="{5EB672D0-6964-4342-89C3-434098488215}" dt="2020-10-16T15:11:40.758" v="16350"/>
          <ac:spMkLst>
            <pc:docMk/>
            <pc:sldMk cId="4108862838" sldId="257"/>
            <ac:spMk id="7" creationId="{98498DDE-24C7-43D2-96DD-73A4E0A92255}"/>
          </ac:spMkLst>
        </pc:spChg>
        <pc:spChg chg="add del mod">
          <ac:chgData name="ludvik.zel@gmail.com" userId="a0ac24215a097444" providerId="LiveId" clId="{5EB672D0-6964-4342-89C3-434098488215}" dt="2020-10-16T15:11:40.758" v="16350"/>
          <ac:spMkLst>
            <pc:docMk/>
            <pc:sldMk cId="4108862838" sldId="257"/>
            <ac:spMk id="8" creationId="{6BE394E6-1ACF-473E-9205-95F2915374B6}"/>
          </ac:spMkLst>
        </pc:spChg>
        <pc:spChg chg="add del">
          <ac:chgData name="ludvik.zel@gmail.com" userId="a0ac24215a097444" providerId="LiveId" clId="{5EB672D0-6964-4342-89C3-434098488215}" dt="2020-10-07T09:22:28.179" v="2296" actId="26606"/>
          <ac:spMkLst>
            <pc:docMk/>
            <pc:sldMk cId="4108862838" sldId="257"/>
            <ac:spMk id="9" creationId="{3A5B4632-C963-4296-86F0-79AA9EA5AE98}"/>
          </ac:spMkLst>
        </pc:spChg>
        <pc:spChg chg="add del">
          <ac:chgData name="ludvik.zel@gmail.com" userId="a0ac24215a097444" providerId="LiveId" clId="{5EB672D0-6964-4342-89C3-434098488215}" dt="2020-10-07T09:30:32.431" v="2350" actId="26606"/>
          <ac:spMkLst>
            <pc:docMk/>
            <pc:sldMk cId="4108862838" sldId="257"/>
            <ac:spMk id="11" creationId="{52D502E5-F6B4-4D58-B4AE-FC466FF15EE8}"/>
          </ac:spMkLst>
        </pc:spChg>
        <pc:spChg chg="add del">
          <ac:chgData name="ludvik.zel@gmail.com" userId="a0ac24215a097444" providerId="LiveId" clId="{5EB672D0-6964-4342-89C3-434098488215}" dt="2020-10-07T09:30:32.431" v="2350" actId="26606"/>
          <ac:spMkLst>
            <pc:docMk/>
            <pc:sldMk cId="4108862838" sldId="257"/>
            <ac:spMk id="12" creationId="{53B021B3-DE93-4AB7-8A18-CF5F1CED88B8}"/>
          </ac:spMkLst>
        </pc:spChg>
        <pc:spChg chg="add del">
          <ac:chgData name="ludvik.zel@gmail.com" userId="a0ac24215a097444" providerId="LiveId" clId="{5EB672D0-6964-4342-89C3-434098488215}" dt="2020-10-07T09:30:32.431" v="2350" actId="26606"/>
          <ac:spMkLst>
            <pc:docMk/>
            <pc:sldMk cId="4108862838" sldId="257"/>
            <ac:spMk id="13" creationId="{9DECDBF4-02B6-4BB4-B65B-B8107AD6A9E8}"/>
          </ac:spMkLst>
        </pc:spChg>
        <pc:spChg chg="add del">
          <ac:chgData name="ludvik.zel@gmail.com" userId="a0ac24215a097444" providerId="LiveId" clId="{5EB672D0-6964-4342-89C3-434098488215}" dt="2020-10-16T15:11:37.553" v="16348"/>
          <ac:spMkLst>
            <pc:docMk/>
            <pc:sldMk cId="4108862838" sldId="257"/>
            <ac:spMk id="19" creationId="{53B021B3-DE93-4AB7-8A18-CF5F1CED88B8}"/>
          </ac:spMkLst>
        </pc:spChg>
        <pc:spChg chg="add del">
          <ac:chgData name="ludvik.zel@gmail.com" userId="a0ac24215a097444" providerId="LiveId" clId="{5EB672D0-6964-4342-89C3-434098488215}" dt="2020-10-16T15:11:37.553" v="16348"/>
          <ac:spMkLst>
            <pc:docMk/>
            <pc:sldMk cId="4108862838" sldId="257"/>
            <ac:spMk id="21" creationId="{52D502E5-F6B4-4D58-B4AE-FC466FF15EE8}"/>
          </ac:spMkLst>
        </pc:spChg>
        <pc:spChg chg="add del">
          <ac:chgData name="ludvik.zel@gmail.com" userId="a0ac24215a097444" providerId="LiveId" clId="{5EB672D0-6964-4342-89C3-434098488215}" dt="2020-10-16T15:11:37.553" v="16348"/>
          <ac:spMkLst>
            <pc:docMk/>
            <pc:sldMk cId="4108862838" sldId="257"/>
            <ac:spMk id="23" creationId="{9DECDBF4-02B6-4BB4-B65B-B8107AD6A9E8}"/>
          </ac:spMkLst>
        </pc:spChg>
        <pc:graphicFrameChg chg="add del">
          <ac:chgData name="ludvik.zel@gmail.com" userId="a0ac24215a097444" providerId="LiveId" clId="{5EB672D0-6964-4342-89C3-434098488215}" dt="2020-10-07T09:22:28.179" v="2296" actId="26606"/>
          <ac:graphicFrameMkLst>
            <pc:docMk/>
            <pc:sldMk cId="4108862838" sldId="257"/>
            <ac:graphicFrameMk id="5" creationId="{E820D725-A00F-4348-94B1-72EEBD4556E8}"/>
          </ac:graphicFrameMkLst>
        </pc:graphicFrameChg>
        <pc:graphicFrameChg chg="add mod modGraphic">
          <ac:chgData name="ludvik.zel@gmail.com" userId="a0ac24215a097444" providerId="LiveId" clId="{5EB672D0-6964-4342-89C3-434098488215}" dt="2020-11-14T10:07:39.071" v="50117" actId="20577"/>
          <ac:graphicFrameMkLst>
            <pc:docMk/>
            <pc:sldMk cId="4108862838" sldId="257"/>
            <ac:graphicFrameMk id="14" creationId="{11327F06-8A45-4E7B-AA9D-FA7A2C30E4A4}"/>
          </ac:graphicFrameMkLst>
        </pc:graphicFrameChg>
        <pc:picChg chg="del mod">
          <ac:chgData name="ludvik.zel@gmail.com" userId="a0ac24215a097444" providerId="LiveId" clId="{5EB672D0-6964-4342-89C3-434098488215}" dt="2020-11-11T15:45:52.148" v="49546" actId="478"/>
          <ac:picMkLst>
            <pc:docMk/>
            <pc:sldMk cId="4108862838" sldId="257"/>
            <ac:picMk id="3" creationId="{B72E2AA4-7208-4C2A-A51A-42C97EEEAD23}"/>
          </ac:picMkLst>
        </pc:picChg>
        <pc:picChg chg="del mod">
          <ac:chgData name="ludvik.zel@gmail.com" userId="a0ac24215a097444" providerId="LiveId" clId="{5EB672D0-6964-4342-89C3-434098488215}" dt="2020-11-11T15:18:24.622" v="49531" actId="478"/>
          <ac:picMkLst>
            <pc:docMk/>
            <pc:sldMk cId="4108862838" sldId="257"/>
            <ac:picMk id="4" creationId="{26670BC4-72BF-4337-83F3-863DBB5F2D71}"/>
          </ac:picMkLst>
        </pc:picChg>
        <pc:picChg chg="del">
          <ac:chgData name="ludvik.zel@gmail.com" userId="a0ac24215a097444" providerId="LiveId" clId="{5EB672D0-6964-4342-89C3-434098488215}" dt="2020-11-11T15:47:22.902" v="49547" actId="478"/>
          <ac:picMkLst>
            <pc:docMk/>
            <pc:sldMk cId="4108862838" sldId="257"/>
            <ac:picMk id="5" creationId="{C672992D-A3EF-431A-88F7-72DE14FDC280}"/>
          </ac:picMkLst>
        </pc:picChg>
        <pc:picChg chg="mod">
          <ac:chgData name="ludvik.zel@gmail.com" userId="a0ac24215a097444" providerId="LiveId" clId="{5EB672D0-6964-4342-89C3-434098488215}" dt="2020-11-14T09:46:15.478" v="49688" actId="1076"/>
          <ac:picMkLst>
            <pc:docMk/>
            <pc:sldMk cId="4108862838" sldId="257"/>
            <ac:picMk id="6" creationId="{A7754B66-E26A-4DB8-8DB4-5D925EEF2404}"/>
          </ac:picMkLst>
        </pc:picChg>
      </pc:sldChg>
      <pc:sldChg chg="addSp delSp modSp new del mod setBg delAnim">
        <pc:chgData name="ludvik.zel@gmail.com" userId="a0ac24215a097444" providerId="LiveId" clId="{5EB672D0-6964-4342-89C3-434098488215}" dt="2020-11-09T15:17:12.022" v="47044" actId="47"/>
        <pc:sldMkLst>
          <pc:docMk/>
          <pc:sldMk cId="1592851351" sldId="258"/>
        </pc:sldMkLst>
        <pc:spChg chg="mod">
          <ac:chgData name="ludvik.zel@gmail.com" userId="a0ac24215a097444" providerId="LiveId" clId="{5EB672D0-6964-4342-89C3-434098488215}" dt="2020-11-09T15:14:43.215" v="46790" actId="21"/>
          <ac:spMkLst>
            <pc:docMk/>
            <pc:sldMk cId="1592851351" sldId="258"/>
            <ac:spMk id="2" creationId="{8365B901-0ACE-42BA-A623-1ACC1A667428}"/>
          </ac:spMkLst>
        </pc:spChg>
        <pc:spChg chg="mod">
          <ac:chgData name="ludvik.zel@gmail.com" userId="a0ac24215a097444" providerId="LiveId" clId="{5EB672D0-6964-4342-89C3-434098488215}" dt="2020-11-09T15:13:29.037" v="46785" actId="21"/>
          <ac:spMkLst>
            <pc:docMk/>
            <pc:sldMk cId="1592851351" sldId="258"/>
            <ac:spMk id="3" creationId="{38FD7BD4-4A8A-4A0D-8B57-A296406E6DB6}"/>
          </ac:spMkLst>
        </pc:spChg>
        <pc:spChg chg="add del">
          <ac:chgData name="ludvik.zel@gmail.com" userId="a0ac24215a097444" providerId="LiveId" clId="{5EB672D0-6964-4342-89C3-434098488215}" dt="2020-10-23T15:24:53.943" v="23070" actId="26606"/>
          <ac:spMkLst>
            <pc:docMk/>
            <pc:sldMk cId="1592851351" sldId="258"/>
            <ac:spMk id="8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23T15:24:53.943" v="23070" actId="26606"/>
          <ac:spMkLst>
            <pc:docMk/>
            <pc:sldMk cId="1592851351" sldId="258"/>
            <ac:spMk id="10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23T15:24:53.943" v="23070" actId="26606"/>
          <ac:spMkLst>
            <pc:docMk/>
            <pc:sldMk cId="1592851351" sldId="258"/>
            <ac:spMk id="12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23T15:24:53.943" v="23070" actId="26606"/>
          <ac:spMkLst>
            <pc:docMk/>
            <pc:sldMk cId="1592851351" sldId="258"/>
            <ac:spMk id="14" creationId="{074B4F7D-14B2-478B-8BF5-01E4E0C5D263}"/>
          </ac:spMkLst>
        </pc:spChg>
        <pc:spChg chg="add del">
          <ac:chgData name="ludvik.zel@gmail.com" userId="a0ac24215a097444" providerId="LiveId" clId="{5EB672D0-6964-4342-89C3-434098488215}" dt="2020-10-23T15:24:58.476" v="23072" actId="26606"/>
          <ac:spMkLst>
            <pc:docMk/>
            <pc:sldMk cId="1592851351" sldId="258"/>
            <ac:spMk id="16" creationId="{2029D5AD-8348-4446-B191-6A9B6FE03F21}"/>
          </ac:spMkLst>
        </pc:spChg>
        <pc:spChg chg="add del">
          <ac:chgData name="ludvik.zel@gmail.com" userId="a0ac24215a097444" providerId="LiveId" clId="{5EB672D0-6964-4342-89C3-434098488215}" dt="2020-10-23T15:24:58.476" v="23072" actId="26606"/>
          <ac:spMkLst>
            <pc:docMk/>
            <pc:sldMk cId="1592851351" sldId="258"/>
            <ac:spMk id="17" creationId="{A3F395A2-2B64-4749-BD93-2F159C7E1FB5}"/>
          </ac:spMkLst>
        </pc:spChg>
        <pc:spChg chg="add del">
          <ac:chgData name="ludvik.zel@gmail.com" userId="a0ac24215a097444" providerId="LiveId" clId="{5EB672D0-6964-4342-89C3-434098488215}" dt="2020-10-23T15:24:58.476" v="23072" actId="26606"/>
          <ac:spMkLst>
            <pc:docMk/>
            <pc:sldMk cId="1592851351" sldId="258"/>
            <ac:spMk id="18" creationId="{5CF0135B-EAB8-4CA0-896C-2D897ECD28BC}"/>
          </ac:spMkLst>
        </pc:spChg>
        <pc:spChg chg="add del">
          <ac:chgData name="ludvik.zel@gmail.com" userId="a0ac24215a097444" providerId="LiveId" clId="{5EB672D0-6964-4342-89C3-434098488215}" dt="2020-10-23T15:24:58.476" v="23072" actId="26606"/>
          <ac:spMkLst>
            <pc:docMk/>
            <pc:sldMk cId="1592851351" sldId="258"/>
            <ac:spMk id="19" creationId="{92C3387C-D24F-4737-8A37-1DC5CFF09CFA}"/>
          </ac:spMkLst>
        </pc:spChg>
        <pc:spChg chg="add del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21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22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23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24" creationId="{074B4F7D-14B2-478B-8BF5-01E4E0C5D263}"/>
          </ac:spMkLst>
        </pc:spChg>
        <pc:spChg chg="add del">
          <ac:chgData name="ludvik.zel@gmail.com" userId="a0ac24215a097444" providerId="LiveId" clId="{5EB672D0-6964-4342-89C3-434098488215}" dt="2020-10-23T15:32:41.829" v="23363" actId="26606"/>
          <ac:spMkLst>
            <pc:docMk/>
            <pc:sldMk cId="1592851351" sldId="258"/>
            <ac:spMk id="29" creationId="{CBB2B1F0-0DD6-4744-9A46-7A344FB48E40}"/>
          </ac:spMkLst>
        </pc:spChg>
        <pc:spChg chg="add del">
          <ac:chgData name="ludvik.zel@gmail.com" userId="a0ac24215a097444" providerId="LiveId" clId="{5EB672D0-6964-4342-89C3-434098488215}" dt="2020-10-23T15:32:41.829" v="23363" actId="26606"/>
          <ac:spMkLst>
            <pc:docMk/>
            <pc:sldMk cId="1592851351" sldId="258"/>
            <ac:spMk id="31" creationId="{52D502E5-F6B4-4D58-B4AE-FC466FF15EE8}"/>
          </ac:spMkLst>
        </pc:spChg>
        <pc:spChg chg="add del">
          <ac:chgData name="ludvik.zel@gmail.com" userId="a0ac24215a097444" providerId="LiveId" clId="{5EB672D0-6964-4342-89C3-434098488215}" dt="2020-10-23T15:32:41.829" v="23363" actId="26606"/>
          <ac:spMkLst>
            <pc:docMk/>
            <pc:sldMk cId="1592851351" sldId="258"/>
            <ac:spMk id="33" creationId="{9DECDBF4-02B6-4BB4-B65B-B8107AD6A9E8}"/>
          </ac:spMkLst>
        </pc:spChg>
        <pc:spChg chg="add del">
          <ac:chgData name="ludvik.zel@gmail.com" userId="a0ac24215a097444" providerId="LiveId" clId="{5EB672D0-6964-4342-89C3-434098488215}" dt="2020-10-23T15:32:44.011" v="23365" actId="26606"/>
          <ac:spMkLst>
            <pc:docMk/>
            <pc:sldMk cId="1592851351" sldId="258"/>
            <ac:spMk id="35" creationId="{E777E57D-6A88-4B5B-A068-2BA7FF4E8CCA}"/>
          </ac:spMkLst>
        </pc:spChg>
        <pc:spChg chg="add del">
          <ac:chgData name="ludvik.zel@gmail.com" userId="a0ac24215a097444" providerId="LiveId" clId="{5EB672D0-6964-4342-89C3-434098488215}" dt="2020-10-23T15:32:44.011" v="23365" actId="26606"/>
          <ac:spMkLst>
            <pc:docMk/>
            <pc:sldMk cId="1592851351" sldId="258"/>
            <ac:spMk id="36" creationId="{F7117410-A2A4-4085-9ADC-46744551DBDE}"/>
          </ac:spMkLst>
        </pc:spChg>
        <pc:spChg chg="add del">
          <ac:chgData name="ludvik.zel@gmail.com" userId="a0ac24215a097444" providerId="LiveId" clId="{5EB672D0-6964-4342-89C3-434098488215}" dt="2020-10-23T15:32:44.011" v="23365" actId="26606"/>
          <ac:spMkLst>
            <pc:docMk/>
            <pc:sldMk cId="1592851351" sldId="258"/>
            <ac:spMk id="37" creationId="{99F74EB5-E547-4FB4-95F5-BCC788F3C4A0}"/>
          </ac:spMkLst>
        </pc:spChg>
        <pc:spChg chg="add del">
          <ac:chgData name="ludvik.zel@gmail.com" userId="a0ac24215a097444" providerId="LiveId" clId="{5EB672D0-6964-4342-89C3-434098488215}" dt="2020-10-23T15:32:52.650" v="23367" actId="26606"/>
          <ac:spMkLst>
            <pc:docMk/>
            <pc:sldMk cId="1592851351" sldId="258"/>
            <ac:spMk id="39" creationId="{DFF41957-CB66-48E8-B537-EBB53B6785F9}"/>
          </ac:spMkLst>
        </pc:spChg>
        <pc:spChg chg="add del">
          <ac:chgData name="ludvik.zel@gmail.com" userId="a0ac24215a097444" providerId="LiveId" clId="{5EB672D0-6964-4342-89C3-434098488215}" dt="2020-10-23T15:32:52.650" v="23367" actId="26606"/>
          <ac:spMkLst>
            <pc:docMk/>
            <pc:sldMk cId="1592851351" sldId="258"/>
            <ac:spMk id="40" creationId="{801E4ADA-0EA9-4930-846E-3C11E8BED6DD}"/>
          </ac:spMkLst>
        </pc:spChg>
        <pc:spChg chg="add del">
          <ac:chgData name="ludvik.zel@gmail.com" userId="a0ac24215a097444" providerId="LiveId" clId="{5EB672D0-6964-4342-89C3-434098488215}" dt="2020-10-23T15:32:52.650" v="23367" actId="26606"/>
          <ac:spMkLst>
            <pc:docMk/>
            <pc:sldMk cId="1592851351" sldId="258"/>
            <ac:spMk id="41" creationId="{FB92FFCE-0C90-454E-AA25-D4EE9A6C39C5}"/>
          </ac:spMkLst>
        </pc:spChg>
        <pc:spChg chg="add del">
          <ac:chgData name="ludvik.zel@gmail.com" userId="a0ac24215a097444" providerId="LiveId" clId="{5EB672D0-6964-4342-89C3-434098488215}" dt="2020-10-23T15:33:02.826" v="23369" actId="26606"/>
          <ac:spMkLst>
            <pc:docMk/>
            <pc:sldMk cId="1592851351" sldId="258"/>
            <ac:spMk id="43" creationId="{801B3EC0-C865-4E52-A0F6-CB02B29A45FF}"/>
          </ac:spMkLst>
        </pc:spChg>
        <pc:spChg chg="add del">
          <ac:chgData name="ludvik.zel@gmail.com" userId="a0ac24215a097444" providerId="LiveId" clId="{5EB672D0-6964-4342-89C3-434098488215}" dt="2020-10-23T15:33:02.826" v="23369" actId="26606"/>
          <ac:spMkLst>
            <pc:docMk/>
            <pc:sldMk cId="1592851351" sldId="258"/>
            <ac:spMk id="44" creationId="{066346BE-FDB4-4772-A696-0719490ABD64}"/>
          </ac:spMkLst>
        </pc:spChg>
        <pc:spChg chg="add del">
          <ac:chgData name="ludvik.zel@gmail.com" userId="a0ac24215a097444" providerId="LiveId" clId="{5EB672D0-6964-4342-89C3-434098488215}" dt="2020-10-23T15:33:02.826" v="23369" actId="26606"/>
          <ac:spMkLst>
            <pc:docMk/>
            <pc:sldMk cId="1592851351" sldId="258"/>
            <ac:spMk id="45" creationId="{FB92FFCE-0C90-454E-AA25-D4EE9A6C39C5}"/>
          </ac:spMkLst>
        </pc:spChg>
        <pc:spChg chg="add del">
          <ac:chgData name="ludvik.zel@gmail.com" userId="a0ac24215a097444" providerId="LiveId" clId="{5EB672D0-6964-4342-89C3-434098488215}" dt="2020-10-23T15:33:06.524" v="23371" actId="26606"/>
          <ac:spMkLst>
            <pc:docMk/>
            <pc:sldMk cId="1592851351" sldId="258"/>
            <ac:spMk id="47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23T15:33:06.524" v="23371" actId="26606"/>
          <ac:spMkLst>
            <pc:docMk/>
            <pc:sldMk cId="1592851351" sldId="258"/>
            <ac:spMk id="48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23T15:33:06.524" v="23371" actId="26606"/>
          <ac:spMkLst>
            <pc:docMk/>
            <pc:sldMk cId="1592851351" sldId="258"/>
            <ac:spMk id="49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23T15:33:06.524" v="23371" actId="26606"/>
          <ac:spMkLst>
            <pc:docMk/>
            <pc:sldMk cId="1592851351" sldId="258"/>
            <ac:spMk id="50" creationId="{074B4F7D-14B2-478B-8BF5-01E4E0C5D263}"/>
          </ac:spMkLst>
        </pc:spChg>
        <pc:spChg chg="add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52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53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54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3T15:33:06.565" v="23372" actId="26606"/>
          <ac:spMkLst>
            <pc:docMk/>
            <pc:sldMk cId="1592851351" sldId="258"/>
            <ac:spMk id="55" creationId="{92C3387C-D24F-4737-8A37-1DC5CFF09CFA}"/>
          </ac:spMkLst>
        </pc:spChg>
        <pc:picChg chg="del mod">
          <ac:chgData name="ludvik.zel@gmail.com" userId="a0ac24215a097444" providerId="LiveId" clId="{5EB672D0-6964-4342-89C3-434098488215}" dt="2020-11-08T15:02:49.423" v="41462" actId="478"/>
          <ac:picMkLst>
            <pc:docMk/>
            <pc:sldMk cId="1592851351" sldId="258"/>
            <ac:picMk id="4" creationId="{06764EC8-D098-44D3-B640-E277D7DD6CA3}"/>
          </ac:picMkLst>
        </pc:picChg>
        <pc:picChg chg="mod">
          <ac:chgData name="ludvik.zel@gmail.com" userId="a0ac24215a097444" providerId="LiveId" clId="{5EB672D0-6964-4342-89C3-434098488215}" dt="2020-11-08T15:06:03.506" v="41463" actId="1076"/>
          <ac:picMkLst>
            <pc:docMk/>
            <pc:sldMk cId="1592851351" sldId="258"/>
            <ac:picMk id="5" creationId="{7B387F30-1626-4B50-BD7A-D6C8E1A07849}"/>
          </ac:picMkLst>
        </pc:picChg>
      </pc:sldChg>
      <pc:sldChg chg="new del">
        <pc:chgData name="ludvik.zel@gmail.com" userId="a0ac24215a097444" providerId="LiveId" clId="{5EB672D0-6964-4342-89C3-434098488215}" dt="2020-10-16T16:29:47.233" v="17302" actId="47"/>
        <pc:sldMkLst>
          <pc:docMk/>
          <pc:sldMk cId="3492328535" sldId="259"/>
        </pc:sldMkLst>
      </pc:sldChg>
      <pc:sldChg chg="addSp delSp modSp new mod ord setBg delAnim">
        <pc:chgData name="ludvik.zel@gmail.com" userId="a0ac24215a097444" providerId="LiveId" clId="{5EB672D0-6964-4342-89C3-434098488215}" dt="2020-11-14T11:16:31.971" v="51112" actId="20577"/>
        <pc:sldMkLst>
          <pc:docMk/>
          <pc:sldMk cId="3308826499" sldId="260"/>
        </pc:sldMkLst>
        <pc:spChg chg="mod">
          <ac:chgData name="ludvik.zel@gmail.com" userId="a0ac24215a097444" providerId="LiveId" clId="{5EB672D0-6964-4342-89C3-434098488215}" dt="2020-11-14T10:20:07.392" v="50327" actId="20577"/>
          <ac:spMkLst>
            <pc:docMk/>
            <pc:sldMk cId="3308826499" sldId="260"/>
            <ac:spMk id="2" creationId="{4AC01DD8-75F2-490B-ACA8-AACB5A7B58B9}"/>
          </ac:spMkLst>
        </pc:spChg>
        <pc:spChg chg="mod">
          <ac:chgData name="ludvik.zel@gmail.com" userId="a0ac24215a097444" providerId="LiveId" clId="{5EB672D0-6964-4342-89C3-434098488215}" dt="2020-11-14T11:16:31.971" v="51112" actId="20577"/>
          <ac:spMkLst>
            <pc:docMk/>
            <pc:sldMk cId="3308826499" sldId="260"/>
            <ac:spMk id="3" creationId="{E04E7567-7F00-43AB-8CBA-1D6BE3127E62}"/>
          </ac:spMkLst>
        </pc:spChg>
        <pc:spChg chg="add del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8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10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12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14" creationId="{074B4F7D-14B2-478B-8BF5-01E4E0C5D263}"/>
          </ac:spMkLst>
        </pc:spChg>
        <pc:spChg chg="add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19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21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23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3T15:33:38.445" v="23374" actId="26606"/>
          <ac:spMkLst>
            <pc:docMk/>
            <pc:sldMk cId="3308826499" sldId="260"/>
            <ac:spMk id="25" creationId="{92C3387C-D24F-4737-8A37-1DC5CFF09CFA}"/>
          </ac:spMkLst>
        </pc:spChg>
        <pc:picChg chg="del mod">
          <ac:chgData name="ludvik.zel@gmail.com" userId="a0ac24215a097444" providerId="LiveId" clId="{5EB672D0-6964-4342-89C3-434098488215}" dt="2020-11-09T16:58:22.410" v="48418" actId="478"/>
          <ac:picMkLst>
            <pc:docMk/>
            <pc:sldMk cId="3308826499" sldId="260"/>
            <ac:picMk id="4" creationId="{A28BD470-4826-4BC4-8E06-C700B28CF151}"/>
          </ac:picMkLst>
        </pc:picChg>
        <pc:picChg chg="mod">
          <ac:chgData name="ludvik.zel@gmail.com" userId="a0ac24215a097444" providerId="LiveId" clId="{5EB672D0-6964-4342-89C3-434098488215}" dt="2020-11-14T10:09:58.657" v="50130" actId="1076"/>
          <ac:picMkLst>
            <pc:docMk/>
            <pc:sldMk cId="3308826499" sldId="260"/>
            <ac:picMk id="4" creationId="{CF27C359-FFC9-42C3-B5A3-3E5ADCDE2C14}"/>
          </ac:picMkLst>
        </pc:picChg>
        <pc:picChg chg="del mod">
          <ac:chgData name="ludvik.zel@gmail.com" userId="a0ac24215a097444" providerId="LiveId" clId="{5EB672D0-6964-4342-89C3-434098488215}" dt="2020-11-11T15:53:48.562" v="49553" actId="478"/>
          <ac:picMkLst>
            <pc:docMk/>
            <pc:sldMk cId="3308826499" sldId="260"/>
            <ac:picMk id="5" creationId="{1FAA67CE-0DAA-47AF-BE29-DAA96063FF1A}"/>
          </ac:picMkLst>
        </pc:picChg>
      </pc:sldChg>
      <pc:sldChg chg="modSp new del mod ord">
        <pc:chgData name="ludvik.zel@gmail.com" userId="a0ac24215a097444" providerId="LiveId" clId="{5EB672D0-6964-4342-89C3-434098488215}" dt="2020-10-16T16:29:43.895" v="17301" actId="47"/>
        <pc:sldMkLst>
          <pc:docMk/>
          <pc:sldMk cId="2216846526" sldId="261"/>
        </pc:sldMkLst>
        <pc:spChg chg="mod">
          <ac:chgData name="ludvik.zel@gmail.com" userId="a0ac24215a097444" providerId="LiveId" clId="{5EB672D0-6964-4342-89C3-434098488215}" dt="2020-10-16T16:29:36.437" v="17300" actId="20577"/>
          <ac:spMkLst>
            <pc:docMk/>
            <pc:sldMk cId="2216846526" sldId="261"/>
            <ac:spMk id="2" creationId="{1F5410E2-05AD-490D-94DE-1F2A2C2B9AF1}"/>
          </ac:spMkLst>
        </pc:spChg>
        <pc:spChg chg="mod">
          <ac:chgData name="ludvik.zel@gmail.com" userId="a0ac24215a097444" providerId="LiveId" clId="{5EB672D0-6964-4342-89C3-434098488215}" dt="2020-10-16T16:29:33.993" v="17299" actId="20577"/>
          <ac:spMkLst>
            <pc:docMk/>
            <pc:sldMk cId="2216846526" sldId="261"/>
            <ac:spMk id="3" creationId="{CAA4ECA1-33D5-4927-AEC6-504E90F84029}"/>
          </ac:spMkLst>
        </pc:spChg>
      </pc:sldChg>
      <pc:sldChg chg="addSp delSp modSp new mod setBg delAnim">
        <pc:chgData name="ludvik.zel@gmail.com" userId="a0ac24215a097444" providerId="LiveId" clId="{5EB672D0-6964-4342-89C3-434098488215}" dt="2020-11-14T15:18:14.825" v="53939" actId="255"/>
        <pc:sldMkLst>
          <pc:docMk/>
          <pc:sldMk cId="3344312427" sldId="262"/>
        </pc:sldMkLst>
        <pc:spChg chg="mod">
          <ac:chgData name="ludvik.zel@gmail.com" userId="a0ac24215a097444" providerId="LiveId" clId="{5EB672D0-6964-4342-89C3-434098488215}" dt="2020-11-14T15:18:14.825" v="53939" actId="255"/>
          <ac:spMkLst>
            <pc:docMk/>
            <pc:sldMk cId="3344312427" sldId="262"/>
            <ac:spMk id="2" creationId="{84D23EF1-21D0-4D85-9401-5DB0C8A5D754}"/>
          </ac:spMkLst>
        </pc:spChg>
        <pc:spChg chg="mod ord">
          <ac:chgData name="ludvik.zel@gmail.com" userId="a0ac24215a097444" providerId="LiveId" clId="{5EB672D0-6964-4342-89C3-434098488215}" dt="2020-11-14T10:32:33.201" v="50415" actId="20577"/>
          <ac:spMkLst>
            <pc:docMk/>
            <pc:sldMk cId="3344312427" sldId="262"/>
            <ac:spMk id="3" creationId="{A0FE242D-0C1A-4594-B68C-27D4355D5922}"/>
          </ac:spMkLst>
        </pc:spChg>
        <pc:spChg chg="add mod">
          <ac:chgData name="ludvik.zel@gmail.com" userId="a0ac24215a097444" providerId="LiveId" clId="{5EB672D0-6964-4342-89C3-434098488215}" dt="2020-11-09T11:54:58.444" v="43660" actId="1076"/>
          <ac:spMkLst>
            <pc:docMk/>
            <pc:sldMk cId="3344312427" sldId="262"/>
            <ac:spMk id="5" creationId="{D309559B-EB1C-4707-8CA8-46169986585D}"/>
          </ac:spMkLst>
        </pc:spChg>
        <pc:spChg chg="add">
          <ac:chgData name="ludvik.zel@gmail.com" userId="a0ac24215a097444" providerId="LiveId" clId="{5EB672D0-6964-4342-89C3-434098488215}" dt="2020-10-23T15:34:15.656" v="23377" actId="26606"/>
          <ac:spMkLst>
            <pc:docMk/>
            <pc:sldMk cId="3344312427" sldId="262"/>
            <ac:spMk id="75" creationId="{8FC9BE17-9A7B-462D-AE50-3D8777387304}"/>
          </ac:spMkLst>
        </pc:spChg>
        <pc:spChg chg="add">
          <ac:chgData name="ludvik.zel@gmail.com" userId="a0ac24215a097444" providerId="LiveId" clId="{5EB672D0-6964-4342-89C3-434098488215}" dt="2020-10-23T15:34:15.656" v="23377" actId="26606"/>
          <ac:spMkLst>
            <pc:docMk/>
            <pc:sldMk cId="3344312427" sldId="262"/>
            <ac:spMk id="77" creationId="{3EBE8569-6AEC-4B8C-8D53-2DE337CDBA65}"/>
          </ac:spMkLst>
        </pc:spChg>
        <pc:spChg chg="add">
          <ac:chgData name="ludvik.zel@gmail.com" userId="a0ac24215a097444" providerId="LiveId" clId="{5EB672D0-6964-4342-89C3-434098488215}" dt="2020-10-23T15:34:15.656" v="23377" actId="26606"/>
          <ac:spMkLst>
            <pc:docMk/>
            <pc:sldMk cId="3344312427" sldId="262"/>
            <ac:spMk id="79" creationId="{55D4142C-5077-457F-A6AD-3FECFDB39685}"/>
          </ac:spMkLst>
        </pc:spChg>
        <pc:spChg chg="add">
          <ac:chgData name="ludvik.zel@gmail.com" userId="a0ac24215a097444" providerId="LiveId" clId="{5EB672D0-6964-4342-89C3-434098488215}" dt="2020-10-23T15:34:15.656" v="23377" actId="26606"/>
          <ac:spMkLst>
            <pc:docMk/>
            <pc:sldMk cId="3344312427" sldId="262"/>
            <ac:spMk id="81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32:02.678" v="23360" actId="26606"/>
          <ac:spMkLst>
            <pc:docMk/>
            <pc:sldMk cId="3344312427" sldId="262"/>
            <ac:spMk id="135" creationId="{84ECDE7A-6944-466D-8FFE-149A29BA6BAE}"/>
          </ac:spMkLst>
        </pc:spChg>
        <pc:spChg chg="add del">
          <ac:chgData name="ludvik.zel@gmail.com" userId="a0ac24215a097444" providerId="LiveId" clId="{5EB672D0-6964-4342-89C3-434098488215}" dt="2020-10-23T15:32:02.678" v="23360" actId="26606"/>
          <ac:spMkLst>
            <pc:docMk/>
            <pc:sldMk cId="3344312427" sldId="262"/>
            <ac:spMk id="137" creationId="{B3420082-9415-44EC-802E-C77D71D59C57}"/>
          </ac:spMkLst>
        </pc:spChg>
        <pc:spChg chg="add del">
          <ac:chgData name="ludvik.zel@gmail.com" userId="a0ac24215a097444" providerId="LiveId" clId="{5EB672D0-6964-4342-89C3-434098488215}" dt="2020-10-23T15:32:02.678" v="23360" actId="26606"/>
          <ac:spMkLst>
            <pc:docMk/>
            <pc:sldMk cId="3344312427" sldId="262"/>
            <ac:spMk id="139" creationId="{55A52C45-1FCB-4636-A80F-2849B8226C01}"/>
          </ac:spMkLst>
        </pc:spChg>
        <pc:spChg chg="add del">
          <ac:chgData name="ludvik.zel@gmail.com" userId="a0ac24215a097444" providerId="LiveId" clId="{5EB672D0-6964-4342-89C3-434098488215}" dt="2020-10-23T15:32:02.678" v="23360" actId="26606"/>
          <ac:spMkLst>
            <pc:docMk/>
            <pc:sldMk cId="3344312427" sldId="262"/>
            <ac:spMk id="141" creationId="{768EB4DD-3704-43AD-92B3-C4E0C6EA92CB}"/>
          </ac:spMkLst>
        </pc:spChg>
        <pc:spChg chg="add del">
          <ac:chgData name="ludvik.zel@gmail.com" userId="a0ac24215a097444" providerId="LiveId" clId="{5EB672D0-6964-4342-89C3-434098488215}" dt="2020-10-23T15:34:15.656" v="23377" actId="26606"/>
          <ac:spMkLst>
            <pc:docMk/>
            <pc:sldMk cId="3344312427" sldId="262"/>
            <ac:spMk id="3076" creationId="{5DF40726-9B19-4165-9C26-757D16E19E23}"/>
          </ac:spMkLst>
        </pc:spChg>
        <pc:spChg chg="add del">
          <ac:chgData name="ludvik.zel@gmail.com" userId="a0ac24215a097444" providerId="LiveId" clId="{5EB672D0-6964-4342-89C3-434098488215}" dt="2020-10-23T15:34:15.656" v="23377" actId="26606"/>
          <ac:spMkLst>
            <pc:docMk/>
            <pc:sldMk cId="3344312427" sldId="262"/>
            <ac:spMk id="3077" creationId="{2089CB41-F399-4AEB-980C-5BFB1049CBED}"/>
          </ac:spMkLst>
        </pc:spChg>
        <pc:spChg chg="add del">
          <ac:chgData name="ludvik.zel@gmail.com" userId="a0ac24215a097444" providerId="LiveId" clId="{5EB672D0-6964-4342-89C3-434098488215}" dt="2020-10-23T15:34:15.656" v="23377" actId="26606"/>
          <ac:spMkLst>
            <pc:docMk/>
            <pc:sldMk cId="3344312427" sldId="262"/>
            <ac:spMk id="3078" creationId="{1BFC967B-3DD6-463D-9DB9-6E4419AE0DAA}"/>
          </ac:spMkLst>
        </pc:spChg>
        <pc:picChg chg="del mod">
          <ac:chgData name="ludvik.zel@gmail.com" userId="a0ac24215a097444" providerId="LiveId" clId="{5EB672D0-6964-4342-89C3-434098488215}" dt="2020-11-10T19:13:10.237" v="49277" actId="478"/>
          <ac:picMkLst>
            <pc:docMk/>
            <pc:sldMk cId="3344312427" sldId="262"/>
            <ac:picMk id="4" creationId="{B4CFE12A-67E2-45EB-83C5-C9D91C842BD0}"/>
          </ac:picMkLst>
        </pc:picChg>
        <pc:picChg chg="del mod">
          <ac:chgData name="ludvik.zel@gmail.com" userId="a0ac24215a097444" providerId="LiveId" clId="{5EB672D0-6964-4342-89C3-434098488215}" dt="2020-11-11T15:40:02.097" v="49539" actId="478"/>
          <ac:picMkLst>
            <pc:docMk/>
            <pc:sldMk cId="3344312427" sldId="262"/>
            <ac:picMk id="6" creationId="{CF3F9162-14D9-4C7A-9A46-A660385AE025}"/>
          </ac:picMkLst>
        </pc:picChg>
        <pc:picChg chg="mod">
          <ac:chgData name="ludvik.zel@gmail.com" userId="a0ac24215a097444" providerId="LiveId" clId="{5EB672D0-6964-4342-89C3-434098488215}" dt="2020-11-14T10:27:01.118" v="50410" actId="1076"/>
          <ac:picMkLst>
            <pc:docMk/>
            <pc:sldMk cId="3344312427" sldId="262"/>
            <ac:picMk id="7" creationId="{3EBBB3A8-CFB9-4E8F-9908-560BFED212D1}"/>
          </ac:picMkLst>
        </pc:picChg>
        <pc:picChg chg="add mod ord">
          <ac:chgData name="ludvik.zel@gmail.com" userId="a0ac24215a097444" providerId="LiveId" clId="{5EB672D0-6964-4342-89C3-434098488215}" dt="2020-10-23T15:34:15.656" v="23377" actId="26606"/>
          <ac:picMkLst>
            <pc:docMk/>
            <pc:sldMk cId="3344312427" sldId="262"/>
            <ac:picMk id="3074" creationId="{9024D30D-41BB-40BE-8025-5323D8667C39}"/>
          </ac:picMkLst>
        </pc:picChg>
        <pc:cxnChg chg="add del">
          <ac:chgData name="ludvik.zel@gmail.com" userId="a0ac24215a097444" providerId="LiveId" clId="{5EB672D0-6964-4342-89C3-434098488215}" dt="2020-10-23T15:32:02.701" v="23361" actId="26606"/>
          <ac:cxnSpMkLst>
            <pc:docMk/>
            <pc:sldMk cId="3344312427" sldId="262"/>
            <ac:cxnSpMk id="71" creationId="{A7F400EE-A8A5-48AF-B4D6-291B52C6F0B0}"/>
          </ac:cxnSpMkLst>
        </pc:cxnChg>
      </pc:sldChg>
      <pc:sldChg chg="addSp delSp modSp new del mod ord setBg">
        <pc:chgData name="ludvik.zel@gmail.com" userId="a0ac24215a097444" providerId="LiveId" clId="{5EB672D0-6964-4342-89C3-434098488215}" dt="2020-10-10T17:49:31.952" v="9038" actId="47"/>
        <pc:sldMkLst>
          <pc:docMk/>
          <pc:sldMk cId="398618099" sldId="263"/>
        </pc:sldMkLst>
        <pc:spChg chg="mod">
          <ac:chgData name="ludvik.zel@gmail.com" userId="a0ac24215a097444" providerId="LiveId" clId="{5EB672D0-6964-4342-89C3-434098488215}" dt="2020-10-09T15:48:07.146" v="8929" actId="27636"/>
          <ac:spMkLst>
            <pc:docMk/>
            <pc:sldMk cId="398618099" sldId="263"/>
            <ac:spMk id="2" creationId="{D63B4C73-2A27-4047-8FAC-A3839383C861}"/>
          </ac:spMkLst>
        </pc:spChg>
        <pc:spChg chg="del">
          <ac:chgData name="ludvik.zel@gmail.com" userId="a0ac24215a097444" providerId="LiveId" clId="{5EB672D0-6964-4342-89C3-434098488215}" dt="2020-10-09T15:47:18.811" v="8748" actId="26606"/>
          <ac:spMkLst>
            <pc:docMk/>
            <pc:sldMk cId="398618099" sldId="263"/>
            <ac:spMk id="3" creationId="{346576F9-5C47-4943-92EE-A0ED2B3F8777}"/>
          </ac:spMkLst>
        </pc:spChg>
        <pc:spChg chg="add mod">
          <ac:chgData name="ludvik.zel@gmail.com" userId="a0ac24215a097444" providerId="LiveId" clId="{5EB672D0-6964-4342-89C3-434098488215}" dt="2020-10-10T17:49:24.561" v="9036" actId="21"/>
          <ac:spMkLst>
            <pc:docMk/>
            <pc:sldMk cId="398618099" sldId="263"/>
            <ac:spMk id="4" creationId="{A0747AA4-CDC9-439E-96B9-42E4DDD13BE3}"/>
          </ac:spMkLst>
        </pc:spChg>
        <pc:spChg chg="add">
          <ac:chgData name="ludvik.zel@gmail.com" userId="a0ac24215a097444" providerId="LiveId" clId="{5EB672D0-6964-4342-89C3-434098488215}" dt="2020-10-09T15:47:18.811" v="8748" actId="26606"/>
          <ac:spMkLst>
            <pc:docMk/>
            <pc:sldMk cId="398618099" sldId="263"/>
            <ac:spMk id="71" creationId="{82455043-5CFD-4790-A30C-152D3B6945A5}"/>
          </ac:spMkLst>
        </pc:spChg>
        <pc:spChg chg="add">
          <ac:chgData name="ludvik.zel@gmail.com" userId="a0ac24215a097444" providerId="LiveId" clId="{5EB672D0-6964-4342-89C3-434098488215}" dt="2020-10-09T15:47:18.811" v="8748" actId="26606"/>
          <ac:spMkLst>
            <pc:docMk/>
            <pc:sldMk cId="398618099" sldId="263"/>
            <ac:spMk id="73" creationId="{D790CBA0-32A4-48C6-8140-9148B3A0DA20}"/>
          </ac:spMkLst>
        </pc:spChg>
        <pc:spChg chg="add">
          <ac:chgData name="ludvik.zel@gmail.com" userId="a0ac24215a097444" providerId="LiveId" clId="{5EB672D0-6964-4342-89C3-434098488215}" dt="2020-10-09T15:47:18.811" v="8748" actId="26606"/>
          <ac:spMkLst>
            <pc:docMk/>
            <pc:sldMk cId="398618099" sldId="263"/>
            <ac:spMk id="83" creationId="{08648C95-1EC5-40D8-8D96-3DC3D112AEDC}"/>
          </ac:spMkLst>
        </pc:spChg>
        <pc:spChg chg="add">
          <ac:chgData name="ludvik.zel@gmail.com" userId="a0ac24215a097444" providerId="LiveId" clId="{5EB672D0-6964-4342-89C3-434098488215}" dt="2020-10-09T15:47:18.811" v="8748" actId="26606"/>
          <ac:spMkLst>
            <pc:docMk/>
            <pc:sldMk cId="398618099" sldId="263"/>
            <ac:spMk id="91" creationId="{909F982E-B4F0-4CF1-9698-0CA793629509}"/>
          </ac:spMkLst>
        </pc:spChg>
        <pc:grpChg chg="add">
          <ac:chgData name="ludvik.zel@gmail.com" userId="a0ac24215a097444" providerId="LiveId" clId="{5EB672D0-6964-4342-89C3-434098488215}" dt="2020-10-09T15:47:18.811" v="8748" actId="26606"/>
          <ac:grpSpMkLst>
            <pc:docMk/>
            <pc:sldMk cId="398618099" sldId="263"/>
            <ac:grpSpMk id="75" creationId="{B4056F06-1067-40CC-8153-8A04EA0AB769}"/>
          </ac:grpSpMkLst>
        </pc:grpChg>
        <pc:grpChg chg="add">
          <ac:chgData name="ludvik.zel@gmail.com" userId="a0ac24215a097444" providerId="LiveId" clId="{5EB672D0-6964-4342-89C3-434098488215}" dt="2020-10-09T15:47:18.811" v="8748" actId="26606"/>
          <ac:grpSpMkLst>
            <pc:docMk/>
            <pc:sldMk cId="398618099" sldId="263"/>
            <ac:grpSpMk id="85" creationId="{010134DF-195E-4609-BE91-D38A8334E4E9}"/>
          </ac:grpSpMkLst>
        </pc:grpChg>
        <pc:grpChg chg="add">
          <ac:chgData name="ludvik.zel@gmail.com" userId="a0ac24215a097444" providerId="LiveId" clId="{5EB672D0-6964-4342-89C3-434098488215}" dt="2020-10-09T15:47:18.811" v="8748" actId="26606"/>
          <ac:grpSpMkLst>
            <pc:docMk/>
            <pc:sldMk cId="398618099" sldId="263"/>
            <ac:grpSpMk id="93" creationId="{E5A6FD1C-ABC0-436A-9073-E0EED7D8906D}"/>
          </ac:grpSpMkLst>
        </pc:grpChg>
        <pc:grpChg chg="add">
          <ac:chgData name="ludvik.zel@gmail.com" userId="a0ac24215a097444" providerId="LiveId" clId="{5EB672D0-6964-4342-89C3-434098488215}" dt="2020-10-09T15:47:18.811" v="8748" actId="26606"/>
          <ac:grpSpMkLst>
            <pc:docMk/>
            <pc:sldMk cId="398618099" sldId="263"/>
            <ac:grpSpMk id="99" creationId="{38AF1DD3-8D1D-4757-B035-70019593DDC3}"/>
          </ac:grpSpMkLst>
        </pc:grpChg>
        <pc:picChg chg="add del mod">
          <ac:chgData name="ludvik.zel@gmail.com" userId="a0ac24215a097444" providerId="LiveId" clId="{5EB672D0-6964-4342-89C3-434098488215}" dt="2020-10-10T17:49:24.561" v="9036" actId="21"/>
          <ac:picMkLst>
            <pc:docMk/>
            <pc:sldMk cId="398618099" sldId="263"/>
            <ac:picMk id="10242" creationId="{38F07A64-5350-4B1F-B6E5-4733AC336875}"/>
          </ac:picMkLst>
        </pc:picChg>
      </pc:sldChg>
      <pc:sldChg chg="addSp delSp modSp new del mod setBg delAnim">
        <pc:chgData name="ludvik.zel@gmail.com" userId="a0ac24215a097444" providerId="LiveId" clId="{5EB672D0-6964-4342-89C3-434098488215}" dt="2020-11-09T12:08:21.559" v="44108" actId="47"/>
        <pc:sldMkLst>
          <pc:docMk/>
          <pc:sldMk cId="1381151466" sldId="264"/>
        </pc:sldMkLst>
        <pc:spChg chg="mod">
          <ac:chgData name="ludvik.zel@gmail.com" userId="a0ac24215a097444" providerId="LiveId" clId="{5EB672D0-6964-4342-89C3-434098488215}" dt="2020-11-09T11:59:28.876" v="43764" actId="21"/>
          <ac:spMkLst>
            <pc:docMk/>
            <pc:sldMk cId="1381151466" sldId="264"/>
            <ac:spMk id="2" creationId="{CAF6B5F4-4FC2-41E4-B79B-A252D90E69DA}"/>
          </ac:spMkLst>
        </pc:spChg>
        <pc:spChg chg="mod">
          <ac:chgData name="ludvik.zel@gmail.com" userId="a0ac24215a097444" providerId="LiveId" clId="{5EB672D0-6964-4342-89C3-434098488215}" dt="2020-11-09T11:59:34.626" v="43767" actId="27636"/>
          <ac:spMkLst>
            <pc:docMk/>
            <pc:sldMk cId="1381151466" sldId="264"/>
            <ac:spMk id="3" creationId="{E318D8A1-ECBE-4E8E-8173-1818571CA9E2}"/>
          </ac:spMkLst>
        </pc:spChg>
        <pc:spChg chg="add del">
          <ac:chgData name="ludvik.zel@gmail.com" userId="a0ac24215a097444" providerId="LiveId" clId="{5EB672D0-6964-4342-89C3-434098488215}" dt="2020-10-16T20:49:34.351" v="19025" actId="26606"/>
          <ac:spMkLst>
            <pc:docMk/>
            <pc:sldMk cId="1381151466" sldId="264"/>
            <ac:spMk id="8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16T20:49:34.351" v="19025" actId="26606"/>
          <ac:spMkLst>
            <pc:docMk/>
            <pc:sldMk cId="1381151466" sldId="264"/>
            <ac:spMk id="10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16T20:49:34.351" v="19025" actId="26606"/>
          <ac:spMkLst>
            <pc:docMk/>
            <pc:sldMk cId="1381151466" sldId="264"/>
            <ac:spMk id="12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16T20:49:34.351" v="19025" actId="26606"/>
          <ac:spMkLst>
            <pc:docMk/>
            <pc:sldMk cId="1381151466" sldId="264"/>
            <ac:spMk id="14" creationId="{074B4F7D-14B2-478B-8BF5-01E4E0C5D263}"/>
          </ac:spMkLst>
        </pc:spChg>
        <pc:spChg chg="add del">
          <ac:chgData name="ludvik.zel@gmail.com" userId="a0ac24215a097444" providerId="LiveId" clId="{5EB672D0-6964-4342-89C3-434098488215}" dt="2020-10-16T20:53:12.087" v="19135" actId="26606"/>
          <ac:spMkLst>
            <pc:docMk/>
            <pc:sldMk cId="1381151466" sldId="264"/>
            <ac:spMk id="19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16T20:53:12.087" v="19135" actId="26606"/>
          <ac:spMkLst>
            <pc:docMk/>
            <pc:sldMk cId="1381151466" sldId="264"/>
            <ac:spMk id="21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16T20:53:12.087" v="19135" actId="26606"/>
          <ac:spMkLst>
            <pc:docMk/>
            <pc:sldMk cId="1381151466" sldId="264"/>
            <ac:spMk id="23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16T20:53:12.087" v="19135" actId="26606"/>
          <ac:spMkLst>
            <pc:docMk/>
            <pc:sldMk cId="1381151466" sldId="264"/>
            <ac:spMk id="25" creationId="{074B4F7D-14B2-478B-8BF5-01E4E0C5D263}"/>
          </ac:spMkLst>
        </pc:spChg>
        <pc:spChg chg="add del">
          <ac:chgData name="ludvik.zel@gmail.com" userId="a0ac24215a097444" providerId="LiveId" clId="{5EB672D0-6964-4342-89C3-434098488215}" dt="2020-10-23T15:46:42.566" v="24290" actId="26606"/>
          <ac:spMkLst>
            <pc:docMk/>
            <pc:sldMk cId="1381151466" sldId="264"/>
            <ac:spMk id="96" creationId="{5DF40726-9B19-4165-9C26-757D16E19E23}"/>
          </ac:spMkLst>
        </pc:spChg>
        <pc:spChg chg="add del">
          <ac:chgData name="ludvik.zel@gmail.com" userId="a0ac24215a097444" providerId="LiveId" clId="{5EB672D0-6964-4342-89C3-434098488215}" dt="2020-10-23T15:46:42.566" v="24290" actId="26606"/>
          <ac:spMkLst>
            <pc:docMk/>
            <pc:sldMk cId="1381151466" sldId="264"/>
            <ac:spMk id="98" creationId="{2089CB41-F399-4AEB-980C-5BFB1049CBED}"/>
          </ac:spMkLst>
        </pc:spChg>
        <pc:spChg chg="add del">
          <ac:chgData name="ludvik.zel@gmail.com" userId="a0ac24215a097444" providerId="LiveId" clId="{5EB672D0-6964-4342-89C3-434098488215}" dt="2020-10-23T15:46:42.566" v="24290" actId="26606"/>
          <ac:spMkLst>
            <pc:docMk/>
            <pc:sldMk cId="1381151466" sldId="264"/>
            <ac:spMk id="100" creationId="{1BFC967B-3DD6-463D-9DB9-6E4419AE0DAA}"/>
          </ac:spMkLst>
        </pc:spChg>
        <pc:spChg chg="add del">
          <ac:chgData name="ludvik.zel@gmail.com" userId="a0ac24215a097444" providerId="LiveId" clId="{5EB672D0-6964-4342-89C3-434098488215}" dt="2020-10-23T15:47:04.589" v="24292" actId="26606"/>
          <ac:spMkLst>
            <pc:docMk/>
            <pc:sldMk cId="1381151466" sldId="264"/>
            <ac:spMk id="102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47:10.296" v="24294" actId="26606"/>
          <ac:spMkLst>
            <pc:docMk/>
            <pc:sldMk cId="1381151466" sldId="264"/>
            <ac:spMk id="104" creationId="{FC8D5885-2804-4D3C-BE31-902E4D3279B0}"/>
          </ac:spMkLst>
        </pc:spChg>
        <pc:spChg chg="add del">
          <ac:chgData name="ludvik.zel@gmail.com" userId="a0ac24215a097444" providerId="LiveId" clId="{5EB672D0-6964-4342-89C3-434098488215}" dt="2020-10-23T15:45:40.941" v="24277" actId="26606"/>
          <ac:spMkLst>
            <pc:docMk/>
            <pc:sldMk cId="1381151466" sldId="264"/>
            <ac:spMk id="135" creationId="{8FC9BE17-9A7B-462D-AE50-3D8777387304}"/>
          </ac:spMkLst>
        </pc:spChg>
        <pc:spChg chg="add del">
          <ac:chgData name="ludvik.zel@gmail.com" userId="a0ac24215a097444" providerId="LiveId" clId="{5EB672D0-6964-4342-89C3-434098488215}" dt="2020-10-23T15:45:40.941" v="24277" actId="26606"/>
          <ac:spMkLst>
            <pc:docMk/>
            <pc:sldMk cId="1381151466" sldId="264"/>
            <ac:spMk id="137" creationId="{3EBE8569-6AEC-4B8C-8D53-2DE337CDBA65}"/>
          </ac:spMkLst>
        </pc:spChg>
        <pc:spChg chg="add del">
          <ac:chgData name="ludvik.zel@gmail.com" userId="a0ac24215a097444" providerId="LiveId" clId="{5EB672D0-6964-4342-89C3-434098488215}" dt="2020-10-23T15:45:40.941" v="24277" actId="26606"/>
          <ac:spMkLst>
            <pc:docMk/>
            <pc:sldMk cId="1381151466" sldId="264"/>
            <ac:spMk id="139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23T15:45:40.941" v="24277" actId="26606"/>
          <ac:spMkLst>
            <pc:docMk/>
            <pc:sldMk cId="1381151466" sldId="264"/>
            <ac:spMk id="141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46:15.999" v="24287" actId="26606"/>
          <ac:spMkLst>
            <pc:docMk/>
            <pc:sldMk cId="1381151466" sldId="264"/>
            <ac:spMk id="143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45:48.506" v="24279" actId="26606"/>
          <ac:spMkLst>
            <pc:docMk/>
            <pc:sldMk cId="1381151466" sldId="264"/>
            <ac:spMk id="5124" creationId="{F94AA2BD-2E3F-4B1D-8127-5744B8115311}"/>
          </ac:spMkLst>
        </pc:spChg>
        <pc:spChg chg="add del">
          <ac:chgData name="ludvik.zel@gmail.com" userId="a0ac24215a097444" providerId="LiveId" clId="{5EB672D0-6964-4342-89C3-434098488215}" dt="2020-10-23T15:45:48.506" v="24279" actId="26606"/>
          <ac:spMkLst>
            <pc:docMk/>
            <pc:sldMk cId="1381151466" sldId="264"/>
            <ac:spMk id="5125" creationId="{4BD02261-2DC8-4AA8-9E16-7751AE892445}"/>
          </ac:spMkLst>
        </pc:spChg>
        <pc:spChg chg="add del">
          <ac:chgData name="ludvik.zel@gmail.com" userId="a0ac24215a097444" providerId="LiveId" clId="{5EB672D0-6964-4342-89C3-434098488215}" dt="2020-10-23T15:45:48.506" v="24279" actId="26606"/>
          <ac:spMkLst>
            <pc:docMk/>
            <pc:sldMk cId="1381151466" sldId="264"/>
            <ac:spMk id="5126" creationId="{3D752CF2-2291-40B5-B462-C17B174C10BC}"/>
          </ac:spMkLst>
        </pc:spChg>
        <pc:spChg chg="add del">
          <ac:chgData name="ludvik.zel@gmail.com" userId="a0ac24215a097444" providerId="LiveId" clId="{5EB672D0-6964-4342-89C3-434098488215}" dt="2020-10-23T15:45:56.742" v="24281" actId="26606"/>
          <ac:spMkLst>
            <pc:docMk/>
            <pc:sldMk cId="1381151466" sldId="264"/>
            <ac:spMk id="5128" creationId="{D2854001-B4AF-4E18-9D2E-33E37F97A82D}"/>
          </ac:spMkLst>
        </pc:spChg>
        <pc:spChg chg="add del">
          <ac:chgData name="ludvik.zel@gmail.com" userId="a0ac24215a097444" providerId="LiveId" clId="{5EB672D0-6964-4342-89C3-434098488215}" dt="2020-10-23T15:45:56.742" v="24281" actId="26606"/>
          <ac:spMkLst>
            <pc:docMk/>
            <pc:sldMk cId="1381151466" sldId="264"/>
            <ac:spMk id="5129" creationId="{8AEA628B-C8FF-4D0B-B111-F101F580B15D}"/>
          </ac:spMkLst>
        </pc:spChg>
        <pc:spChg chg="add del">
          <ac:chgData name="ludvik.zel@gmail.com" userId="a0ac24215a097444" providerId="LiveId" clId="{5EB672D0-6964-4342-89C3-434098488215}" dt="2020-10-23T15:45:56.742" v="24281" actId="26606"/>
          <ac:spMkLst>
            <pc:docMk/>
            <pc:sldMk cId="1381151466" sldId="264"/>
            <ac:spMk id="5130" creationId="{42663BD0-064C-40FC-A331-F49FCA9536AA}"/>
          </ac:spMkLst>
        </pc:spChg>
        <pc:spChg chg="add del">
          <ac:chgData name="ludvik.zel@gmail.com" userId="a0ac24215a097444" providerId="LiveId" clId="{5EB672D0-6964-4342-89C3-434098488215}" dt="2020-10-23T15:45:58.922" v="24283" actId="26606"/>
          <ac:spMkLst>
            <pc:docMk/>
            <pc:sldMk cId="1381151466" sldId="264"/>
            <ac:spMk id="5132" creationId="{C3D6EC93-F369-413E-AA67-5D4104161046}"/>
          </ac:spMkLst>
        </pc:spChg>
        <pc:spChg chg="add del">
          <ac:chgData name="ludvik.zel@gmail.com" userId="a0ac24215a097444" providerId="LiveId" clId="{5EB672D0-6964-4342-89C3-434098488215}" dt="2020-10-23T15:46:10.404" v="24285" actId="26606"/>
          <ac:spMkLst>
            <pc:docMk/>
            <pc:sldMk cId="1381151466" sldId="264"/>
            <ac:spMk id="5136" creationId="{F94AA2BD-2E3F-4B1D-8127-5744B8115311}"/>
          </ac:spMkLst>
        </pc:spChg>
        <pc:spChg chg="add del">
          <ac:chgData name="ludvik.zel@gmail.com" userId="a0ac24215a097444" providerId="LiveId" clId="{5EB672D0-6964-4342-89C3-434098488215}" dt="2020-10-23T15:46:10.404" v="24285" actId="26606"/>
          <ac:spMkLst>
            <pc:docMk/>
            <pc:sldMk cId="1381151466" sldId="264"/>
            <ac:spMk id="5137" creationId="{4BD02261-2DC8-4AA8-9E16-7751AE892445}"/>
          </ac:spMkLst>
        </pc:spChg>
        <pc:spChg chg="add del">
          <ac:chgData name="ludvik.zel@gmail.com" userId="a0ac24215a097444" providerId="LiveId" clId="{5EB672D0-6964-4342-89C3-434098488215}" dt="2020-10-23T15:46:10.404" v="24285" actId="26606"/>
          <ac:spMkLst>
            <pc:docMk/>
            <pc:sldMk cId="1381151466" sldId="264"/>
            <ac:spMk id="5138" creationId="{3D752CF2-2291-40B5-B462-C17B174C10BC}"/>
          </ac:spMkLst>
        </pc:spChg>
        <pc:spChg chg="add del">
          <ac:chgData name="ludvik.zel@gmail.com" userId="a0ac24215a097444" providerId="LiveId" clId="{5EB672D0-6964-4342-89C3-434098488215}" dt="2020-10-23T15:46:15.999" v="24287" actId="26606"/>
          <ac:spMkLst>
            <pc:docMk/>
            <pc:sldMk cId="1381151466" sldId="264"/>
            <ac:spMk id="5140" creationId="{6B5E2835-4E47-45B3-9CFE-732FF7B05472}"/>
          </ac:spMkLst>
        </pc:spChg>
        <pc:spChg chg="add del">
          <ac:chgData name="ludvik.zel@gmail.com" userId="a0ac24215a097444" providerId="LiveId" clId="{5EB672D0-6964-4342-89C3-434098488215}" dt="2020-10-23T15:46:15.999" v="24287" actId="26606"/>
          <ac:spMkLst>
            <pc:docMk/>
            <pc:sldMk cId="1381151466" sldId="264"/>
            <ac:spMk id="5141" creationId="{5B45AD5D-AA52-4F7B-9362-576A39AD9E09}"/>
          </ac:spMkLst>
        </pc:spChg>
        <pc:spChg chg="add del">
          <ac:chgData name="ludvik.zel@gmail.com" userId="a0ac24215a097444" providerId="LiveId" clId="{5EB672D0-6964-4342-89C3-434098488215}" dt="2020-10-23T15:46:15.999" v="24287" actId="26606"/>
          <ac:spMkLst>
            <pc:docMk/>
            <pc:sldMk cId="1381151466" sldId="264"/>
            <ac:spMk id="5142" creationId="{AEDD7960-4866-4399-BEF6-DD1431AB4E34}"/>
          </ac:spMkLst>
        </pc:spChg>
        <pc:spChg chg="add del">
          <ac:chgData name="ludvik.zel@gmail.com" userId="a0ac24215a097444" providerId="LiveId" clId="{5EB672D0-6964-4342-89C3-434098488215}" dt="2020-10-23T15:46:15.999" v="24287" actId="26606"/>
          <ac:spMkLst>
            <pc:docMk/>
            <pc:sldMk cId="1381151466" sldId="264"/>
            <ac:spMk id="5143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23T15:47:10.302" v="24295" actId="26606"/>
          <ac:spMkLst>
            <pc:docMk/>
            <pc:sldMk cId="1381151466" sldId="264"/>
            <ac:spMk id="5145" creationId="{D2854001-B4AF-4E18-9D2E-33E37F97A82D}"/>
          </ac:spMkLst>
        </pc:spChg>
        <pc:spChg chg="add del">
          <ac:chgData name="ludvik.zel@gmail.com" userId="a0ac24215a097444" providerId="LiveId" clId="{5EB672D0-6964-4342-89C3-434098488215}" dt="2020-10-23T15:47:10.302" v="24295" actId="26606"/>
          <ac:spMkLst>
            <pc:docMk/>
            <pc:sldMk cId="1381151466" sldId="264"/>
            <ac:spMk id="5146" creationId="{8AEA628B-C8FF-4D0B-B111-F101F580B15D}"/>
          </ac:spMkLst>
        </pc:spChg>
        <pc:spChg chg="add del">
          <ac:chgData name="ludvik.zel@gmail.com" userId="a0ac24215a097444" providerId="LiveId" clId="{5EB672D0-6964-4342-89C3-434098488215}" dt="2020-10-23T15:47:10.302" v="24295" actId="26606"/>
          <ac:spMkLst>
            <pc:docMk/>
            <pc:sldMk cId="1381151466" sldId="264"/>
            <ac:spMk id="5147" creationId="{42663BD0-064C-40FC-A331-F49FCA9536AA}"/>
          </ac:spMkLst>
        </pc:spChg>
        <pc:spChg chg="add del">
          <ac:chgData name="ludvik.zel@gmail.com" userId="a0ac24215a097444" providerId="LiveId" clId="{5EB672D0-6964-4342-89C3-434098488215}" dt="2020-10-23T15:47:04.589" v="24292" actId="26606"/>
          <ac:spMkLst>
            <pc:docMk/>
            <pc:sldMk cId="1381151466" sldId="264"/>
            <ac:spMk id="5149" creationId="{8FC9BE17-9A7B-462D-AE50-3D8777387304}"/>
          </ac:spMkLst>
        </pc:spChg>
        <pc:spChg chg="add del">
          <ac:chgData name="ludvik.zel@gmail.com" userId="a0ac24215a097444" providerId="LiveId" clId="{5EB672D0-6964-4342-89C3-434098488215}" dt="2020-10-23T15:47:04.589" v="24292" actId="26606"/>
          <ac:spMkLst>
            <pc:docMk/>
            <pc:sldMk cId="1381151466" sldId="264"/>
            <ac:spMk id="5150" creationId="{3EBE8569-6AEC-4B8C-8D53-2DE337CDBA65}"/>
          </ac:spMkLst>
        </pc:spChg>
        <pc:spChg chg="add del">
          <ac:chgData name="ludvik.zel@gmail.com" userId="a0ac24215a097444" providerId="LiveId" clId="{5EB672D0-6964-4342-89C3-434098488215}" dt="2020-10-23T15:47:04.589" v="24292" actId="26606"/>
          <ac:spMkLst>
            <pc:docMk/>
            <pc:sldMk cId="1381151466" sldId="264"/>
            <ac:spMk id="5151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23T15:47:10.296" v="24294" actId="26606"/>
          <ac:spMkLst>
            <pc:docMk/>
            <pc:sldMk cId="1381151466" sldId="264"/>
            <ac:spMk id="5153" creationId="{3EAF38DC-B069-4F74-89ED-92C7579C3D26}"/>
          </ac:spMkLst>
        </pc:spChg>
        <pc:spChg chg="add del">
          <ac:chgData name="ludvik.zel@gmail.com" userId="a0ac24215a097444" providerId="LiveId" clId="{5EB672D0-6964-4342-89C3-434098488215}" dt="2020-10-23T15:47:10.296" v="24294" actId="26606"/>
          <ac:spMkLst>
            <pc:docMk/>
            <pc:sldMk cId="1381151466" sldId="264"/>
            <ac:spMk id="5154" creationId="{83549E37-C86B-4401-90BD-D8BF83859F14}"/>
          </ac:spMkLst>
        </pc:spChg>
        <pc:spChg chg="add del">
          <ac:chgData name="ludvik.zel@gmail.com" userId="a0ac24215a097444" providerId="LiveId" clId="{5EB672D0-6964-4342-89C3-434098488215}" dt="2020-10-23T15:47:10.296" v="24294" actId="26606"/>
          <ac:spMkLst>
            <pc:docMk/>
            <pc:sldMk cId="1381151466" sldId="264"/>
            <ac:spMk id="5155" creationId="{8A17784E-76D8-4521-A77D-0D2EBB923004}"/>
          </ac:spMkLst>
        </pc:spChg>
        <pc:spChg chg="add del">
          <ac:chgData name="ludvik.zel@gmail.com" userId="a0ac24215a097444" providerId="LiveId" clId="{5EB672D0-6964-4342-89C3-434098488215}" dt="2020-10-23T15:47:10.296" v="24294" actId="26606"/>
          <ac:spMkLst>
            <pc:docMk/>
            <pc:sldMk cId="1381151466" sldId="264"/>
            <ac:spMk id="5156" creationId="{7A0CBFF4-EA32-4FE2-BA6B-8F3A6E6ED144}"/>
          </ac:spMkLst>
        </pc:spChg>
        <pc:spChg chg="add">
          <ac:chgData name="ludvik.zel@gmail.com" userId="a0ac24215a097444" providerId="LiveId" clId="{5EB672D0-6964-4342-89C3-434098488215}" dt="2020-10-23T15:47:10.302" v="24295" actId="26606"/>
          <ac:spMkLst>
            <pc:docMk/>
            <pc:sldMk cId="1381151466" sldId="264"/>
            <ac:spMk id="5158" creationId="{D2854001-B4AF-4E18-9D2E-33E37F97A82D}"/>
          </ac:spMkLst>
        </pc:spChg>
        <pc:spChg chg="add">
          <ac:chgData name="ludvik.zel@gmail.com" userId="a0ac24215a097444" providerId="LiveId" clId="{5EB672D0-6964-4342-89C3-434098488215}" dt="2020-10-23T15:47:10.302" v="24295" actId="26606"/>
          <ac:spMkLst>
            <pc:docMk/>
            <pc:sldMk cId="1381151466" sldId="264"/>
            <ac:spMk id="5159" creationId="{8AEA628B-C8FF-4D0B-B111-F101F580B15D}"/>
          </ac:spMkLst>
        </pc:spChg>
        <pc:spChg chg="add">
          <ac:chgData name="ludvik.zel@gmail.com" userId="a0ac24215a097444" providerId="LiveId" clId="{5EB672D0-6964-4342-89C3-434098488215}" dt="2020-10-23T15:47:10.302" v="24295" actId="26606"/>
          <ac:spMkLst>
            <pc:docMk/>
            <pc:sldMk cId="1381151466" sldId="264"/>
            <ac:spMk id="5160" creationId="{42663BD0-064C-40FC-A331-F49FCA9536AA}"/>
          </ac:spMkLst>
        </pc:spChg>
        <pc:grpChg chg="add del">
          <ac:chgData name="ludvik.zel@gmail.com" userId="a0ac24215a097444" providerId="LiveId" clId="{5EB672D0-6964-4342-89C3-434098488215}" dt="2020-10-23T15:45:58.922" v="24283" actId="26606"/>
          <ac:grpSpMkLst>
            <pc:docMk/>
            <pc:sldMk cId="1381151466" sldId="264"/>
            <ac:grpSpMk id="5133" creationId="{4EA04677-6B2C-40F4-975C-ED9196552771}"/>
          </ac:grpSpMkLst>
        </pc:grpChg>
        <pc:picChg chg="del mod">
          <ac:chgData name="ludvik.zel@gmail.com" userId="a0ac24215a097444" providerId="LiveId" clId="{5EB672D0-6964-4342-89C3-434098488215}" dt="2020-11-09T12:08:07.318" v="44103" actId="21"/>
          <ac:picMkLst>
            <pc:docMk/>
            <pc:sldMk cId="1381151466" sldId="264"/>
            <ac:picMk id="4" creationId="{9F587651-F490-480F-90C5-543C11A3F020}"/>
          </ac:picMkLst>
        </pc:picChg>
        <pc:picChg chg="add del">
          <ac:chgData name="ludvik.zel@gmail.com" userId="a0ac24215a097444" providerId="LiveId" clId="{5EB672D0-6964-4342-89C3-434098488215}" dt="2020-11-09T11:52:01.968" v="43620" actId="22"/>
          <ac:picMkLst>
            <pc:docMk/>
            <pc:sldMk cId="1381151466" sldId="264"/>
            <ac:picMk id="5" creationId="{17F1ACB8-7F30-430D-BA70-5074051D9167}"/>
          </ac:picMkLst>
        </pc:picChg>
        <pc:picChg chg="add mod ord">
          <ac:chgData name="ludvik.zel@gmail.com" userId="a0ac24215a097444" providerId="LiveId" clId="{5EB672D0-6964-4342-89C3-434098488215}" dt="2020-11-09T11:52:01.565" v="43619" actId="14100"/>
          <ac:picMkLst>
            <pc:docMk/>
            <pc:sldMk cId="1381151466" sldId="264"/>
            <ac:picMk id="5122" creationId="{5ED39D94-7087-4598-B0FC-A2B1E3F9447A}"/>
          </ac:picMkLst>
        </pc:picChg>
        <pc:cxnChg chg="add del">
          <ac:chgData name="ludvik.zel@gmail.com" userId="a0ac24215a097444" providerId="LiveId" clId="{5EB672D0-6964-4342-89C3-434098488215}" dt="2020-10-23T15:46:16.012" v="24288" actId="26606"/>
          <ac:cxnSpMkLst>
            <pc:docMk/>
            <pc:sldMk cId="1381151466" sldId="264"/>
            <ac:cxnSpMk id="71" creationId="{A7F400EE-A8A5-48AF-B4D6-291B52C6F0B0}"/>
          </ac:cxnSpMkLst>
        </pc:cxnChg>
      </pc:sldChg>
      <pc:sldChg chg="addSp delSp modSp new mod ord setBg delAnim setClrOvrMap">
        <pc:chgData name="ludvik.zel@gmail.com" userId="a0ac24215a097444" providerId="LiveId" clId="{5EB672D0-6964-4342-89C3-434098488215}" dt="2020-11-14T10:21:25.102" v="50355" actId="20577"/>
        <pc:sldMkLst>
          <pc:docMk/>
          <pc:sldMk cId="2061816294" sldId="265"/>
        </pc:sldMkLst>
        <pc:spChg chg="mod">
          <ac:chgData name="ludvik.zel@gmail.com" userId="a0ac24215a097444" providerId="LiveId" clId="{5EB672D0-6964-4342-89C3-434098488215}" dt="2020-11-14T10:20:54.628" v="50350" actId="313"/>
          <ac:spMkLst>
            <pc:docMk/>
            <pc:sldMk cId="2061816294" sldId="265"/>
            <ac:spMk id="2" creationId="{AD0DE123-AF53-471C-B49B-E69FAE65CC0E}"/>
          </ac:spMkLst>
        </pc:spChg>
        <pc:spChg chg="mod ord">
          <ac:chgData name="ludvik.zel@gmail.com" userId="a0ac24215a097444" providerId="LiveId" clId="{5EB672D0-6964-4342-89C3-434098488215}" dt="2020-11-14T10:21:25.102" v="50355" actId="20577"/>
          <ac:spMkLst>
            <pc:docMk/>
            <pc:sldMk cId="2061816294" sldId="265"/>
            <ac:spMk id="3" creationId="{2D2D6826-D016-489D-B129-3C322A360968}"/>
          </ac:spMkLst>
        </pc:spChg>
        <pc:spChg chg="add">
          <ac:chgData name="ludvik.zel@gmail.com" userId="a0ac24215a097444" providerId="LiveId" clId="{5EB672D0-6964-4342-89C3-434098488215}" dt="2020-10-16T20:37:31.481" v="18837"/>
          <ac:spMkLst>
            <pc:docMk/>
            <pc:sldMk cId="2061816294" sldId="265"/>
            <ac:spMk id="4" creationId="{9E741E75-4EF8-4EBE-8287-21BC063A3201}"/>
          </ac:spMkLst>
        </pc:spChg>
        <pc:spChg chg="add mod">
          <ac:chgData name="ludvik.zel@gmail.com" userId="a0ac24215a097444" providerId="LiveId" clId="{5EB672D0-6964-4342-89C3-434098488215}" dt="2020-10-16T20:37:40.677" v="18838"/>
          <ac:spMkLst>
            <pc:docMk/>
            <pc:sldMk cId="2061816294" sldId="265"/>
            <ac:spMk id="5" creationId="{2F9C1F19-6BE3-4458-AA34-1E5FAB01A133}"/>
          </ac:spMkLst>
        </pc:spChg>
        <pc:spChg chg="add mod">
          <ac:chgData name="ludvik.zel@gmail.com" userId="a0ac24215a097444" providerId="LiveId" clId="{5EB672D0-6964-4342-89C3-434098488215}" dt="2020-11-09T11:54:06.194" v="43639" actId="207"/>
          <ac:spMkLst>
            <pc:docMk/>
            <pc:sldMk cId="2061816294" sldId="265"/>
            <ac:spMk id="7" creationId="{4819986C-FD51-4847-872A-C65EE55ABE00}"/>
          </ac:spMkLst>
        </pc:spChg>
        <pc:spChg chg="add del">
          <ac:chgData name="ludvik.zel@gmail.com" userId="a0ac24215a097444" providerId="LiveId" clId="{5EB672D0-6964-4342-89C3-434098488215}" dt="2020-10-16T20:37:50.069" v="18841" actId="26606"/>
          <ac:spMkLst>
            <pc:docMk/>
            <pc:sldMk cId="2061816294" sldId="265"/>
            <ac:spMk id="75" creationId="{8F23F8A3-8FD7-4779-8323-FDC26BE99889}"/>
          </ac:spMkLst>
        </pc:spChg>
        <pc:spChg chg="add del">
          <ac:chgData name="ludvik.zel@gmail.com" userId="a0ac24215a097444" providerId="LiveId" clId="{5EB672D0-6964-4342-89C3-434098488215}" dt="2020-10-16T20:37:50.069" v="18841" actId="26606"/>
          <ac:spMkLst>
            <pc:docMk/>
            <pc:sldMk cId="2061816294" sldId="265"/>
            <ac:spMk id="77" creationId="{F605C4CC-A25C-416F-8333-7CB7DC97D870}"/>
          </ac:spMkLst>
        </pc:spChg>
        <pc:spChg chg="add del">
          <ac:chgData name="ludvik.zel@gmail.com" userId="a0ac24215a097444" providerId="LiveId" clId="{5EB672D0-6964-4342-89C3-434098488215}" dt="2020-10-23T15:33:46.252" v="23375" actId="26606"/>
          <ac:spMkLst>
            <pc:docMk/>
            <pc:sldMk cId="2061816294" sldId="265"/>
            <ac:spMk id="82" creationId="{84ECDE7A-6944-466D-8FFE-149A29BA6BAE}"/>
          </ac:spMkLst>
        </pc:spChg>
        <pc:spChg chg="add del">
          <ac:chgData name="ludvik.zel@gmail.com" userId="a0ac24215a097444" providerId="LiveId" clId="{5EB672D0-6964-4342-89C3-434098488215}" dt="2020-10-23T15:33:46.252" v="23375" actId="26606"/>
          <ac:spMkLst>
            <pc:docMk/>
            <pc:sldMk cId="2061816294" sldId="265"/>
            <ac:spMk id="84" creationId="{B3420082-9415-44EC-802E-C77D71D59C57}"/>
          </ac:spMkLst>
        </pc:spChg>
        <pc:spChg chg="add del">
          <ac:chgData name="ludvik.zel@gmail.com" userId="a0ac24215a097444" providerId="LiveId" clId="{5EB672D0-6964-4342-89C3-434098488215}" dt="2020-10-23T15:34:35.049" v="23378" actId="26606"/>
          <ac:spMkLst>
            <pc:docMk/>
            <pc:sldMk cId="2061816294" sldId="265"/>
            <ac:spMk id="85" creationId="{8FC9BE17-9A7B-462D-AE50-3D8777387304}"/>
          </ac:spMkLst>
        </pc:spChg>
        <pc:spChg chg="add del">
          <ac:chgData name="ludvik.zel@gmail.com" userId="a0ac24215a097444" providerId="LiveId" clId="{5EB672D0-6964-4342-89C3-434098488215}" dt="2020-10-23T15:33:46.252" v="23375" actId="26606"/>
          <ac:spMkLst>
            <pc:docMk/>
            <pc:sldMk cId="2061816294" sldId="265"/>
            <ac:spMk id="86" creationId="{55A52C45-1FCB-4636-A80F-2849B8226C01}"/>
          </ac:spMkLst>
        </pc:spChg>
        <pc:spChg chg="add del">
          <ac:chgData name="ludvik.zel@gmail.com" userId="a0ac24215a097444" providerId="LiveId" clId="{5EB672D0-6964-4342-89C3-434098488215}" dt="2020-10-23T15:34:35.049" v="23378" actId="26606"/>
          <ac:spMkLst>
            <pc:docMk/>
            <pc:sldMk cId="2061816294" sldId="265"/>
            <ac:spMk id="87" creationId="{3EBE8569-6AEC-4B8C-8D53-2DE337CDBA65}"/>
          </ac:spMkLst>
        </pc:spChg>
        <pc:spChg chg="add del">
          <ac:chgData name="ludvik.zel@gmail.com" userId="a0ac24215a097444" providerId="LiveId" clId="{5EB672D0-6964-4342-89C3-434098488215}" dt="2020-10-23T15:33:46.252" v="23375" actId="26606"/>
          <ac:spMkLst>
            <pc:docMk/>
            <pc:sldMk cId="2061816294" sldId="265"/>
            <ac:spMk id="88" creationId="{768EB4DD-3704-43AD-92B3-C4E0C6EA92CB}"/>
          </ac:spMkLst>
        </pc:spChg>
        <pc:spChg chg="add del">
          <ac:chgData name="ludvik.zel@gmail.com" userId="a0ac24215a097444" providerId="LiveId" clId="{5EB672D0-6964-4342-89C3-434098488215}" dt="2020-10-23T15:34:35.049" v="23378" actId="26606"/>
          <ac:spMkLst>
            <pc:docMk/>
            <pc:sldMk cId="2061816294" sldId="265"/>
            <ac:spMk id="89" creationId="{55D4142C-5077-457F-A6AD-3FECFDB39685}"/>
          </ac:spMkLst>
        </pc:spChg>
        <pc:spChg chg="add">
          <ac:chgData name="ludvik.zel@gmail.com" userId="a0ac24215a097444" providerId="LiveId" clId="{5EB672D0-6964-4342-89C3-434098488215}" dt="2020-10-23T15:48:38.824" v="24307" actId="26606"/>
          <ac:spMkLst>
            <pc:docMk/>
            <pc:sldMk cId="2061816294" sldId="265"/>
            <ac:spMk id="90" creationId="{D8F3CA65-EA00-46B4-9616-39E6853F7BED}"/>
          </ac:spMkLst>
        </pc:spChg>
        <pc:spChg chg="add del">
          <ac:chgData name="ludvik.zel@gmail.com" userId="a0ac24215a097444" providerId="LiveId" clId="{5EB672D0-6964-4342-89C3-434098488215}" dt="2020-10-23T15:34:35.049" v="23378" actId="26606"/>
          <ac:spMkLst>
            <pc:docMk/>
            <pc:sldMk cId="2061816294" sldId="265"/>
            <ac:spMk id="91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34:04.743" v="23376" actId="26606"/>
          <ac:spMkLst>
            <pc:docMk/>
            <pc:sldMk cId="2061816294" sldId="265"/>
            <ac:spMk id="147" creationId="{8AEA628B-C8FF-4D0B-B111-F101F580B15D}"/>
          </ac:spMkLst>
        </pc:spChg>
        <pc:spChg chg="add del">
          <ac:chgData name="ludvik.zel@gmail.com" userId="a0ac24215a097444" providerId="LiveId" clId="{5EB672D0-6964-4342-89C3-434098488215}" dt="2020-10-23T15:34:04.743" v="23376" actId="26606"/>
          <ac:spMkLst>
            <pc:docMk/>
            <pc:sldMk cId="2061816294" sldId="265"/>
            <ac:spMk id="149" creationId="{42663BD0-064C-40FC-A331-F49FCA9536AA}"/>
          </ac:spMkLst>
        </pc:spChg>
        <pc:spChg chg="add del">
          <ac:chgData name="ludvik.zel@gmail.com" userId="a0ac24215a097444" providerId="LiveId" clId="{5EB672D0-6964-4342-89C3-434098488215}" dt="2020-10-16T20:37:55.518" v="18843" actId="26606"/>
          <ac:spMkLst>
            <pc:docMk/>
            <pc:sldMk cId="2061816294" sldId="265"/>
            <ac:spMk id="4104" creationId="{F4C0B10B-D2C4-4A54-AFAD-3D27DF88BB37}"/>
          </ac:spMkLst>
        </pc:spChg>
        <pc:spChg chg="add del">
          <ac:chgData name="ludvik.zel@gmail.com" userId="a0ac24215a097444" providerId="LiveId" clId="{5EB672D0-6964-4342-89C3-434098488215}" dt="2020-10-23T15:34:04.743" v="23376" actId="26606"/>
          <ac:spMkLst>
            <pc:docMk/>
            <pc:sldMk cId="2061816294" sldId="265"/>
            <ac:spMk id="4110" creationId="{D2854001-B4AF-4E18-9D2E-33E37F97A82D}"/>
          </ac:spMkLst>
        </pc:spChg>
        <pc:spChg chg="add del">
          <ac:chgData name="ludvik.zel@gmail.com" userId="a0ac24215a097444" providerId="LiveId" clId="{5EB672D0-6964-4342-89C3-434098488215}" dt="2020-10-23T15:48:38.824" v="24307" actId="26606"/>
          <ac:spMkLst>
            <pc:docMk/>
            <pc:sldMk cId="2061816294" sldId="265"/>
            <ac:spMk id="4111" creationId="{F94AA2BD-2E3F-4B1D-8127-5744B8115311}"/>
          </ac:spMkLst>
        </pc:spChg>
        <pc:spChg chg="add del">
          <ac:chgData name="ludvik.zel@gmail.com" userId="a0ac24215a097444" providerId="LiveId" clId="{5EB672D0-6964-4342-89C3-434098488215}" dt="2020-10-23T15:48:38.824" v="24307" actId="26606"/>
          <ac:spMkLst>
            <pc:docMk/>
            <pc:sldMk cId="2061816294" sldId="265"/>
            <ac:spMk id="4112" creationId="{4BD02261-2DC8-4AA8-9E16-7751AE892445}"/>
          </ac:spMkLst>
        </pc:spChg>
        <pc:spChg chg="add del">
          <ac:chgData name="ludvik.zel@gmail.com" userId="a0ac24215a097444" providerId="LiveId" clId="{5EB672D0-6964-4342-89C3-434098488215}" dt="2020-10-23T15:48:38.824" v="24307" actId="26606"/>
          <ac:spMkLst>
            <pc:docMk/>
            <pc:sldMk cId="2061816294" sldId="265"/>
            <ac:spMk id="4113" creationId="{3D752CF2-2291-40B5-B462-C17B174C10BC}"/>
          </ac:spMkLst>
        </pc:spChg>
        <pc:spChg chg="add">
          <ac:chgData name="ludvik.zel@gmail.com" userId="a0ac24215a097444" providerId="LiveId" clId="{5EB672D0-6964-4342-89C3-434098488215}" dt="2020-10-23T15:48:38.824" v="24307" actId="26606"/>
          <ac:spMkLst>
            <pc:docMk/>
            <pc:sldMk cId="2061816294" sldId="265"/>
            <ac:spMk id="4115" creationId="{8108D317-7CBD-4897-BD1F-959436D2A3BE}"/>
          </ac:spMkLst>
        </pc:spChg>
        <pc:spChg chg="add">
          <ac:chgData name="ludvik.zel@gmail.com" userId="a0ac24215a097444" providerId="LiveId" clId="{5EB672D0-6964-4342-89C3-434098488215}" dt="2020-10-23T15:48:38.824" v="24307" actId="26606"/>
          <ac:spMkLst>
            <pc:docMk/>
            <pc:sldMk cId="2061816294" sldId="265"/>
            <ac:spMk id="4116" creationId="{D6297641-8B9F-4767-9606-8A11313227BF}"/>
          </ac:spMkLst>
        </pc:spChg>
        <pc:grpChg chg="add del">
          <ac:chgData name="ludvik.zel@gmail.com" userId="a0ac24215a097444" providerId="LiveId" clId="{5EB672D0-6964-4342-89C3-434098488215}" dt="2020-10-16T20:37:55.518" v="18843" actId="26606"/>
          <ac:grpSpMkLst>
            <pc:docMk/>
            <pc:sldMk cId="2061816294" sldId="265"/>
            <ac:grpSpMk id="4105" creationId="{B6BADB90-C74B-40D6-86DC-503F65FCE8DC}"/>
          </ac:grpSpMkLst>
        </pc:grpChg>
        <pc:picChg chg="add del mod">
          <ac:chgData name="ludvik.zel@gmail.com" userId="a0ac24215a097444" providerId="LiveId" clId="{5EB672D0-6964-4342-89C3-434098488215}" dt="2020-10-16T20:40:37.823" v="18849"/>
          <ac:picMkLst>
            <pc:docMk/>
            <pc:sldMk cId="2061816294" sldId="265"/>
            <ac:picMk id="6" creationId="{56A0C16E-2D7D-4D6B-BEF4-2CAC5B9863DC}"/>
          </ac:picMkLst>
        </pc:picChg>
        <pc:picChg chg="del mod">
          <ac:chgData name="ludvik.zel@gmail.com" userId="a0ac24215a097444" providerId="LiveId" clId="{5EB672D0-6964-4342-89C3-434098488215}" dt="2020-11-11T15:35:32.219" v="49535" actId="478"/>
          <ac:picMkLst>
            <pc:docMk/>
            <pc:sldMk cId="2061816294" sldId="265"/>
            <ac:picMk id="6" creationId="{71403FCD-F096-4985-8487-D1167AA66160}"/>
          </ac:picMkLst>
        </pc:picChg>
        <pc:picChg chg="add del mod ord">
          <ac:chgData name="ludvik.zel@gmail.com" userId="a0ac24215a097444" providerId="LiveId" clId="{5EB672D0-6964-4342-89C3-434098488215}" dt="2020-10-16T20:42:09.450" v="18856" actId="478"/>
          <ac:picMkLst>
            <pc:docMk/>
            <pc:sldMk cId="2061816294" sldId="265"/>
            <ac:picMk id="7" creationId="{38FF3FEE-D7FA-4521-BB9C-4D6A229E75F5}"/>
          </ac:picMkLst>
        </pc:picChg>
        <pc:picChg chg="del mod">
          <ac:chgData name="ludvik.zel@gmail.com" userId="a0ac24215a097444" providerId="LiveId" clId="{5EB672D0-6964-4342-89C3-434098488215}" dt="2020-11-11T15:35:57.590" v="49537" actId="478"/>
          <ac:picMkLst>
            <pc:docMk/>
            <pc:sldMk cId="2061816294" sldId="265"/>
            <ac:picMk id="8" creationId="{2ECCB689-3FC1-4CE0-96C5-9E26B3E39E9A}"/>
          </ac:picMkLst>
        </pc:picChg>
        <pc:picChg chg="mod">
          <ac:chgData name="ludvik.zel@gmail.com" userId="a0ac24215a097444" providerId="LiveId" clId="{5EB672D0-6964-4342-89C3-434098488215}" dt="2020-11-14T10:16:18.220" v="50252" actId="1076"/>
          <ac:picMkLst>
            <pc:docMk/>
            <pc:sldMk cId="2061816294" sldId="265"/>
            <ac:picMk id="9" creationId="{EA6E85E9-AEC4-49F7-B88C-B4456123A948}"/>
          </ac:picMkLst>
        </pc:picChg>
        <pc:picChg chg="add del mod ord">
          <ac:chgData name="ludvik.zel@gmail.com" userId="a0ac24215a097444" providerId="LiveId" clId="{5EB672D0-6964-4342-89C3-434098488215}" dt="2020-10-16T20:41:35.665" v="18853" actId="478"/>
          <ac:picMkLst>
            <pc:docMk/>
            <pc:sldMk cId="2061816294" sldId="265"/>
            <ac:picMk id="4102" creationId="{2B3E729C-1549-4D36-947A-8260EB9E56B2}"/>
          </ac:picMkLst>
        </pc:picChg>
        <pc:picChg chg="add mod ord">
          <ac:chgData name="ludvik.zel@gmail.com" userId="a0ac24215a097444" providerId="LiveId" clId="{5EB672D0-6964-4342-89C3-434098488215}" dt="2020-10-23T15:48:38.824" v="24307" actId="26606"/>
          <ac:picMkLst>
            <pc:docMk/>
            <pc:sldMk cId="2061816294" sldId="265"/>
            <ac:picMk id="4108" creationId="{913C1DA1-214E-4219-B7F3-63D91E69A6CF}"/>
          </ac:picMkLst>
        </pc:picChg>
        <pc:cxnChg chg="add del">
          <ac:chgData name="ludvik.zel@gmail.com" userId="a0ac24215a097444" providerId="LiveId" clId="{5EB672D0-6964-4342-89C3-434098488215}" dt="2020-10-16T20:42:13.279" v="18858" actId="26606"/>
          <ac:cxnSpMkLst>
            <pc:docMk/>
            <pc:sldMk cId="2061816294" sldId="265"/>
            <ac:cxnSpMk id="79" creationId="{A7F400EE-A8A5-48AF-B4D6-291B52C6F0B0}"/>
          </ac:cxnSpMkLst>
        </pc:cxnChg>
        <pc:cxnChg chg="add del">
          <ac:chgData name="ludvik.zel@gmail.com" userId="a0ac24215a097444" providerId="LiveId" clId="{5EB672D0-6964-4342-89C3-434098488215}" dt="2020-10-23T15:26:22.761" v="23090" actId="26606"/>
          <ac:cxnSpMkLst>
            <pc:docMk/>
            <pc:sldMk cId="2061816294" sldId="265"/>
            <ac:cxnSpMk id="145" creationId="{A7F400EE-A8A5-48AF-B4D6-291B52C6F0B0}"/>
          </ac:cxnSpMkLst>
        </pc:cxnChg>
        <pc:cxnChg chg="add del">
          <ac:chgData name="ludvik.zel@gmail.com" userId="a0ac24215a097444" providerId="LiveId" clId="{5EB672D0-6964-4342-89C3-434098488215}" dt="2020-10-16T20:41:37.988" v="18855" actId="26606"/>
          <ac:cxnSpMkLst>
            <pc:docMk/>
            <pc:sldMk cId="2061816294" sldId="265"/>
            <ac:cxnSpMk id="4106" creationId="{A7F400EE-A8A5-48AF-B4D6-291B52C6F0B0}"/>
          </ac:cxnSpMkLst>
        </pc:cxnChg>
        <pc:cxnChg chg="add del">
          <ac:chgData name="ludvik.zel@gmail.com" userId="a0ac24215a097444" providerId="LiveId" clId="{5EB672D0-6964-4342-89C3-434098488215}" dt="2020-10-16T20:40:40.964" v="18851" actId="26606"/>
          <ac:cxnSpMkLst>
            <pc:docMk/>
            <pc:sldMk cId="2061816294" sldId="265"/>
            <ac:cxnSpMk id="4107" creationId="{A7F400EE-A8A5-48AF-B4D6-291B52C6F0B0}"/>
          </ac:cxnSpMkLst>
        </pc:cxnChg>
      </pc:sldChg>
      <pc:sldChg chg="addSp delSp modSp new mod ord setBg delAnim">
        <pc:chgData name="ludvik.zel@gmail.com" userId="a0ac24215a097444" providerId="LiveId" clId="{5EB672D0-6964-4342-89C3-434098488215}" dt="2020-11-14T10:55:24.748" v="50758" actId="1076"/>
        <pc:sldMkLst>
          <pc:docMk/>
          <pc:sldMk cId="2012872900" sldId="266"/>
        </pc:sldMkLst>
        <pc:spChg chg="mod">
          <ac:chgData name="ludvik.zel@gmail.com" userId="a0ac24215a097444" providerId="LiveId" clId="{5EB672D0-6964-4342-89C3-434098488215}" dt="2020-11-14T10:49:23.517" v="50668" actId="20577"/>
          <ac:spMkLst>
            <pc:docMk/>
            <pc:sldMk cId="2012872900" sldId="266"/>
            <ac:spMk id="2" creationId="{8BC63102-6886-4882-8D11-D9323EE28E4E}"/>
          </ac:spMkLst>
        </pc:spChg>
        <pc:spChg chg="mod">
          <ac:chgData name="ludvik.zel@gmail.com" userId="a0ac24215a097444" providerId="LiveId" clId="{5EB672D0-6964-4342-89C3-434098488215}" dt="2020-11-14T10:54:12.296" v="50757" actId="20577"/>
          <ac:spMkLst>
            <pc:docMk/>
            <pc:sldMk cId="2012872900" sldId="266"/>
            <ac:spMk id="3" creationId="{9E369A35-FBB7-44C4-92C9-4DA9D1703546}"/>
          </ac:spMkLst>
        </pc:spChg>
        <pc:spChg chg="add del">
          <ac:chgData name="ludvik.zel@gmail.com" userId="a0ac24215a097444" providerId="LiveId" clId="{5EB672D0-6964-4342-89C3-434098488215}" dt="2020-10-16T20:46:14.380" v="18905" actId="26606"/>
          <ac:spMkLst>
            <pc:docMk/>
            <pc:sldMk cId="2012872900" sldId="266"/>
            <ac:spMk id="8" creationId="{DBF61EA3-B236-439E-9C0B-340980D56BEE}"/>
          </ac:spMkLst>
        </pc:spChg>
        <pc:spChg chg="add del">
          <ac:chgData name="ludvik.zel@gmail.com" userId="a0ac24215a097444" providerId="LiveId" clId="{5EB672D0-6964-4342-89C3-434098488215}" dt="2020-10-16T20:46:34.808" v="18913" actId="26606"/>
          <ac:spMkLst>
            <pc:docMk/>
            <pc:sldMk cId="2012872900" sldId="266"/>
            <ac:spMk id="12" creationId="{081E4A58-353D-44AE-B2FC-2A74E2E400F7}"/>
          </ac:spMkLst>
        </pc:spChg>
        <pc:spChg chg="add del">
          <ac:chgData name="ludvik.zel@gmail.com" userId="a0ac24215a097444" providerId="LiveId" clId="{5EB672D0-6964-4342-89C3-434098488215}" dt="2020-10-16T20:46:14.380" v="18905" actId="26606"/>
          <ac:spMkLst>
            <pc:docMk/>
            <pc:sldMk cId="2012872900" sldId="266"/>
            <ac:spMk id="14" creationId="{E659831F-0D9A-4C63-9EBB-8435B85A440F}"/>
          </ac:spMkLst>
        </pc:spChg>
        <pc:spChg chg="add del">
          <ac:chgData name="ludvik.zel@gmail.com" userId="a0ac24215a097444" providerId="LiveId" clId="{5EB672D0-6964-4342-89C3-434098488215}" dt="2020-10-16T20:46:24.380" v="18911" actId="26606"/>
          <ac:spMkLst>
            <pc:docMk/>
            <pc:sldMk cId="2012872900" sldId="266"/>
            <ac:spMk id="15" creationId="{D5B0017B-2ECA-49AF-B397-DC140825DF8D}"/>
          </ac:spMkLst>
        </pc:spChg>
        <pc:spChg chg="add del">
          <ac:chgData name="ludvik.zel@gmail.com" userId="a0ac24215a097444" providerId="LiveId" clId="{5EB672D0-6964-4342-89C3-434098488215}" dt="2020-10-16T20:46:17.573" v="18907" actId="26606"/>
          <ac:spMkLst>
            <pc:docMk/>
            <pc:sldMk cId="2012872900" sldId="266"/>
            <ac:spMk id="16" creationId="{1BB867FF-FC45-48F7-8104-F89BE54909F1}"/>
          </ac:spMkLst>
        </pc:spChg>
        <pc:spChg chg="add del">
          <ac:chgData name="ludvik.zel@gmail.com" userId="a0ac24215a097444" providerId="LiveId" clId="{5EB672D0-6964-4342-89C3-434098488215}" dt="2020-10-16T20:46:17.573" v="18907" actId="26606"/>
          <ac:spMkLst>
            <pc:docMk/>
            <pc:sldMk cId="2012872900" sldId="266"/>
            <ac:spMk id="17" creationId="{8BB56887-D0D5-4F0C-9E19-7247EB83C8B7}"/>
          </ac:spMkLst>
        </pc:spChg>
        <pc:spChg chg="add del">
          <ac:chgData name="ludvik.zel@gmail.com" userId="a0ac24215a097444" providerId="LiveId" clId="{5EB672D0-6964-4342-89C3-434098488215}" dt="2020-10-16T20:46:17.573" v="18907" actId="26606"/>
          <ac:spMkLst>
            <pc:docMk/>
            <pc:sldMk cId="2012872900" sldId="266"/>
            <ac:spMk id="18" creationId="{081E4A58-353D-44AE-B2FC-2A74E2E400F7}"/>
          </ac:spMkLst>
        </pc:spChg>
        <pc:spChg chg="add del">
          <ac:chgData name="ludvik.zel@gmail.com" userId="a0ac24215a097444" providerId="LiveId" clId="{5EB672D0-6964-4342-89C3-434098488215}" dt="2020-10-16T20:46:21.966" v="18909" actId="26606"/>
          <ac:spMkLst>
            <pc:docMk/>
            <pc:sldMk cId="2012872900" sldId="266"/>
            <ac:spMk id="20" creationId="{4DA718D0-4865-4629-8134-44F68D41D574}"/>
          </ac:spMkLst>
        </pc:spChg>
        <pc:spChg chg="add del">
          <ac:chgData name="ludvik.zel@gmail.com" userId="a0ac24215a097444" providerId="LiveId" clId="{5EB672D0-6964-4342-89C3-434098488215}" dt="2020-10-16T20:46:21.966" v="18909" actId="26606"/>
          <ac:spMkLst>
            <pc:docMk/>
            <pc:sldMk cId="2012872900" sldId="266"/>
            <ac:spMk id="22" creationId="{CBC4F608-B4B8-48C3-9572-C0F061B1CD99}"/>
          </ac:spMkLst>
        </pc:spChg>
        <pc:spChg chg="add del">
          <ac:chgData name="ludvik.zel@gmail.com" userId="a0ac24215a097444" providerId="LiveId" clId="{5EB672D0-6964-4342-89C3-434098488215}" dt="2020-10-16T20:46:24.380" v="18911" actId="26606"/>
          <ac:spMkLst>
            <pc:docMk/>
            <pc:sldMk cId="2012872900" sldId="266"/>
            <ac:spMk id="24" creationId="{B6CDA21F-E7AF-4C75-8395-33F58D5B0E45}"/>
          </ac:spMkLst>
        </pc:spChg>
        <pc:spChg chg="add del">
          <ac:chgData name="ludvik.zel@gmail.com" userId="a0ac24215a097444" providerId="LiveId" clId="{5EB672D0-6964-4342-89C3-434098488215}" dt="2020-10-16T20:46:34.808" v="18913" actId="26606"/>
          <ac:spMkLst>
            <pc:docMk/>
            <pc:sldMk cId="2012872900" sldId="266"/>
            <ac:spMk id="30" creationId="{1BB867FF-FC45-48F7-8104-F89BE54909F1}"/>
          </ac:spMkLst>
        </pc:spChg>
        <pc:spChg chg="add del">
          <ac:chgData name="ludvik.zel@gmail.com" userId="a0ac24215a097444" providerId="LiveId" clId="{5EB672D0-6964-4342-89C3-434098488215}" dt="2020-10-16T20:46:34.808" v="18913" actId="26606"/>
          <ac:spMkLst>
            <pc:docMk/>
            <pc:sldMk cId="2012872900" sldId="266"/>
            <ac:spMk id="31" creationId="{8BB56887-D0D5-4F0C-9E19-7247EB83C8B7}"/>
          </ac:spMkLst>
        </pc:spChg>
        <pc:spChg chg="add del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33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34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35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36" creationId="{074B4F7D-14B2-478B-8BF5-01E4E0C5D263}"/>
          </ac:spMkLst>
        </pc:spChg>
        <pc:spChg chg="add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41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43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45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3T15:37:05.541" v="23487" actId="26606"/>
          <ac:spMkLst>
            <pc:docMk/>
            <pc:sldMk cId="2012872900" sldId="266"/>
            <ac:spMk id="47" creationId="{92C3387C-D24F-4737-8A37-1DC5CFF09CFA}"/>
          </ac:spMkLst>
        </pc:spChg>
        <pc:grpChg chg="add del">
          <ac:chgData name="ludvik.zel@gmail.com" userId="a0ac24215a097444" providerId="LiveId" clId="{5EB672D0-6964-4342-89C3-434098488215}" dt="2020-10-16T20:46:14.380" v="18905" actId="26606"/>
          <ac:grpSpMkLst>
            <pc:docMk/>
            <pc:sldMk cId="2012872900" sldId="266"/>
            <ac:grpSpMk id="10" creationId="{28FAF094-D087-493F-8DF9-A486C2D6BBAA}"/>
          </ac:grpSpMkLst>
        </pc:grpChg>
        <pc:grpChg chg="add del">
          <ac:chgData name="ludvik.zel@gmail.com" userId="a0ac24215a097444" providerId="LiveId" clId="{5EB672D0-6964-4342-89C3-434098488215}" dt="2020-10-16T20:46:21.966" v="18909" actId="26606"/>
          <ac:grpSpMkLst>
            <pc:docMk/>
            <pc:sldMk cId="2012872900" sldId="266"/>
            <ac:grpSpMk id="21" creationId="{65167ED7-6315-43AB-B1B6-C326D5FD8F84}"/>
          </ac:grpSpMkLst>
        </pc:grpChg>
        <pc:grpChg chg="add del">
          <ac:chgData name="ludvik.zel@gmail.com" userId="a0ac24215a097444" providerId="LiveId" clId="{5EB672D0-6964-4342-89C3-434098488215}" dt="2020-10-16T20:46:24.380" v="18911" actId="26606"/>
          <ac:grpSpMkLst>
            <pc:docMk/>
            <pc:sldMk cId="2012872900" sldId="266"/>
            <ac:grpSpMk id="25" creationId="{AE1C45F0-260A-458C-96ED-C1F6D2151219}"/>
          </ac:grpSpMkLst>
        </pc:grpChg>
        <pc:picChg chg="mod">
          <ac:chgData name="ludvik.zel@gmail.com" userId="a0ac24215a097444" providerId="LiveId" clId="{5EB672D0-6964-4342-89C3-434098488215}" dt="2020-11-14T10:55:24.748" v="50758" actId="1076"/>
          <ac:picMkLst>
            <pc:docMk/>
            <pc:sldMk cId="2012872900" sldId="266"/>
            <ac:picMk id="4" creationId="{42A63AC0-C8A8-4246-BAF5-75DBC39B5CFB}"/>
          </ac:picMkLst>
        </pc:picChg>
        <pc:picChg chg="del mod">
          <ac:chgData name="ludvik.zel@gmail.com" userId="a0ac24215a097444" providerId="LiveId" clId="{5EB672D0-6964-4342-89C3-434098488215}" dt="2020-11-10T19:16:32.254" v="49281" actId="478"/>
          <ac:picMkLst>
            <pc:docMk/>
            <pc:sldMk cId="2012872900" sldId="266"/>
            <ac:picMk id="4" creationId="{A1DE1966-017A-47EB-B175-295781ABF0FB}"/>
          </ac:picMkLst>
        </pc:picChg>
        <pc:picChg chg="del mod">
          <ac:chgData name="ludvik.zel@gmail.com" userId="a0ac24215a097444" providerId="LiveId" clId="{5EB672D0-6964-4342-89C3-434098488215}" dt="2020-11-11T15:55:59.856" v="49555" actId="478"/>
          <ac:picMkLst>
            <pc:docMk/>
            <pc:sldMk cId="2012872900" sldId="266"/>
            <ac:picMk id="5" creationId="{D44D0D67-BF15-4CFC-946C-2DE991D00391}"/>
          </ac:picMkLst>
        </pc:picChg>
        <pc:picChg chg="del mod">
          <ac:chgData name="ludvik.zel@gmail.com" userId="a0ac24215a097444" providerId="LiveId" clId="{5EB672D0-6964-4342-89C3-434098488215}" dt="2020-11-14T10:47:42.272" v="50622" actId="478"/>
          <ac:picMkLst>
            <pc:docMk/>
            <pc:sldMk cId="2012872900" sldId="266"/>
            <ac:picMk id="6" creationId="{067F214E-B12B-46C9-A2A9-B67E9A9F99D1}"/>
          </ac:picMkLst>
        </pc:picChg>
        <pc:cxnChg chg="add del">
          <ac:chgData name="ludvik.zel@gmail.com" userId="a0ac24215a097444" providerId="LiveId" clId="{5EB672D0-6964-4342-89C3-434098488215}" dt="2020-10-16T20:46:24.380" v="18911" actId="26606"/>
          <ac:cxnSpMkLst>
            <pc:docMk/>
            <pc:sldMk cId="2012872900" sldId="266"/>
            <ac:cxnSpMk id="28" creationId="{6CF1BAF6-AD41-4082-B212-8A1F9A2E8779}"/>
          </ac:cxnSpMkLst>
        </pc:cxnChg>
      </pc:sldChg>
      <pc:sldChg chg="addSp delSp modSp new del mod setBg delAnim">
        <pc:chgData name="ludvik.zel@gmail.com" userId="a0ac24215a097444" providerId="LiveId" clId="{5EB672D0-6964-4342-89C3-434098488215}" dt="2020-11-09T12:08:24.188" v="44109" actId="47"/>
        <pc:sldMkLst>
          <pc:docMk/>
          <pc:sldMk cId="1517955709" sldId="267"/>
        </pc:sldMkLst>
        <pc:spChg chg="mod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2" creationId="{1CF15D8B-1891-4B51-A657-7E8B4E9A7720}"/>
          </ac:spMkLst>
        </pc:spChg>
        <pc:spChg chg="mod">
          <ac:chgData name="ludvik.zel@gmail.com" userId="a0ac24215a097444" providerId="LiveId" clId="{5EB672D0-6964-4342-89C3-434098488215}" dt="2020-11-09T11:58:44.607" v="43755" actId="21"/>
          <ac:spMkLst>
            <pc:docMk/>
            <pc:sldMk cId="1517955709" sldId="267"/>
            <ac:spMk id="3" creationId="{A1326276-79D3-4796-AD70-95734C255AD2}"/>
          </ac:spMkLst>
        </pc:spChg>
        <pc:spChg chg="add del">
          <ac:chgData name="ludvik.zel@gmail.com" userId="a0ac24215a097444" providerId="LiveId" clId="{5EB672D0-6964-4342-89C3-434098488215}" dt="2020-10-16T21:00:08.018" v="19519" actId="478"/>
          <ac:spMkLst>
            <pc:docMk/>
            <pc:sldMk cId="1517955709" sldId="267"/>
            <ac:spMk id="4" creationId="{D71E5C38-BF43-42CF-91B0-FB5EC47D0B76}"/>
          </ac:spMkLst>
        </pc:spChg>
        <pc:spChg chg="add del">
          <ac:chgData name="ludvik.zel@gmail.com" userId="a0ac24215a097444" providerId="LiveId" clId="{5EB672D0-6964-4342-89C3-434098488215}" dt="2020-10-16T21:00:20.165" v="19521" actId="478"/>
          <ac:spMkLst>
            <pc:docMk/>
            <pc:sldMk cId="1517955709" sldId="267"/>
            <ac:spMk id="5" creationId="{15324524-BE0D-464D-9C30-404EFAFACC2D}"/>
          </ac:spMkLst>
        </pc:spChg>
        <pc:spChg chg="add del">
          <ac:chgData name="ludvik.zel@gmail.com" userId="a0ac24215a097444" providerId="LiveId" clId="{5EB672D0-6964-4342-89C3-434098488215}" dt="2020-10-16T21:00:38.669" v="19523" actId="26606"/>
          <ac:spMkLst>
            <pc:docMk/>
            <pc:sldMk cId="1517955709" sldId="267"/>
            <ac:spMk id="8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16T21:00:38.669" v="19523" actId="26606"/>
          <ac:spMkLst>
            <pc:docMk/>
            <pc:sldMk cId="1517955709" sldId="267"/>
            <ac:spMk id="10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16T21:00:38.669" v="19523" actId="26606"/>
          <ac:spMkLst>
            <pc:docMk/>
            <pc:sldMk cId="1517955709" sldId="267"/>
            <ac:spMk id="12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16T21:00:38.669" v="19523" actId="26606"/>
          <ac:spMkLst>
            <pc:docMk/>
            <pc:sldMk cId="1517955709" sldId="267"/>
            <ac:spMk id="14" creationId="{074B4F7D-14B2-478B-8BF5-01E4E0C5D263}"/>
          </ac:spMkLst>
        </pc:spChg>
        <pc:spChg chg="add del">
          <ac:chgData name="ludvik.zel@gmail.com" userId="a0ac24215a097444" providerId="LiveId" clId="{5EB672D0-6964-4342-89C3-434098488215}" dt="2020-10-23T15:47:55.396" v="24300" actId="26606"/>
          <ac:spMkLst>
            <pc:docMk/>
            <pc:sldMk cId="1517955709" sldId="267"/>
            <ac:spMk id="79" creationId="{D2854001-B4AF-4E18-9D2E-33E37F97A82D}"/>
          </ac:spMkLst>
        </pc:spChg>
        <pc:spChg chg="add del">
          <ac:chgData name="ludvik.zel@gmail.com" userId="a0ac24215a097444" providerId="LiveId" clId="{5EB672D0-6964-4342-89C3-434098488215}" dt="2020-10-23T15:47:55.396" v="24300" actId="26606"/>
          <ac:spMkLst>
            <pc:docMk/>
            <pc:sldMk cId="1517955709" sldId="267"/>
            <ac:spMk id="81" creationId="{8AEA628B-C8FF-4D0B-B111-F101F580B15D}"/>
          </ac:spMkLst>
        </pc:spChg>
        <pc:spChg chg="add del">
          <ac:chgData name="ludvik.zel@gmail.com" userId="a0ac24215a097444" providerId="LiveId" clId="{5EB672D0-6964-4342-89C3-434098488215}" dt="2020-10-23T15:47:55.396" v="24300" actId="26606"/>
          <ac:spMkLst>
            <pc:docMk/>
            <pc:sldMk cId="1517955709" sldId="267"/>
            <ac:spMk id="83" creationId="{42663BD0-064C-40FC-A331-F49FCA9536AA}"/>
          </ac:spMkLst>
        </pc:spChg>
        <pc:spChg chg="add del">
          <ac:chgData name="ludvik.zel@gmail.com" userId="a0ac24215a097444" providerId="LiveId" clId="{5EB672D0-6964-4342-89C3-434098488215}" dt="2020-10-23T15:47:57.933" v="24302" actId="26606"/>
          <ac:spMkLst>
            <pc:docMk/>
            <pc:sldMk cId="1517955709" sldId="267"/>
            <ac:spMk id="85" creationId="{2A865FE3-5FC9-4049-87CF-30019C46C0F5}"/>
          </ac:spMkLst>
        </pc:spChg>
        <pc:spChg chg="add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92" creationId="{9F27744B-47AB-4459-8C2F-1D5EE63A3E09}"/>
          </ac:spMkLst>
        </pc:spChg>
        <pc:spChg chg="add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94" creationId="{7D266DCC-5218-4AE0-B964-6FC2EA3BDF21}"/>
          </ac:spMkLst>
        </pc:spChg>
        <pc:spChg chg="add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96" creationId="{973DE4F1-1583-4AE3-9696-9659D27C5F66}"/>
          </ac:spMkLst>
        </pc:spChg>
        <pc:spChg chg="add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98" creationId="{D6297641-8B9F-4767-9606-8A11313227BF}"/>
          </ac:spMkLst>
        </pc:spChg>
        <pc:spChg chg="add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100" creationId="{FD3C8959-A2A1-469E-8619-82F077E33FE5}"/>
          </ac:spMkLst>
        </pc:spChg>
        <pc:spChg chg="add del">
          <ac:chgData name="ludvik.zel@gmail.com" userId="a0ac24215a097444" providerId="LiveId" clId="{5EB672D0-6964-4342-89C3-434098488215}" dt="2020-10-23T15:47:26.188" v="24297" actId="26606"/>
          <ac:spMkLst>
            <pc:docMk/>
            <pc:sldMk cId="1517955709" sldId="267"/>
            <ac:spMk id="139" creationId="{8FC9BE17-9A7B-462D-AE50-3D8777387304}"/>
          </ac:spMkLst>
        </pc:spChg>
        <pc:spChg chg="add del">
          <ac:chgData name="ludvik.zel@gmail.com" userId="a0ac24215a097444" providerId="LiveId" clId="{5EB672D0-6964-4342-89C3-434098488215}" dt="2020-10-23T15:47:26.188" v="24297" actId="26606"/>
          <ac:spMkLst>
            <pc:docMk/>
            <pc:sldMk cId="1517955709" sldId="267"/>
            <ac:spMk id="141" creationId="{3EBE8569-6AEC-4B8C-8D53-2DE337CDBA65}"/>
          </ac:spMkLst>
        </pc:spChg>
        <pc:spChg chg="add del">
          <ac:chgData name="ludvik.zel@gmail.com" userId="a0ac24215a097444" providerId="LiveId" clId="{5EB672D0-6964-4342-89C3-434098488215}" dt="2020-10-23T15:47:26.188" v="24297" actId="26606"/>
          <ac:spMkLst>
            <pc:docMk/>
            <pc:sldMk cId="1517955709" sldId="267"/>
            <ac:spMk id="143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23T15:47:26.188" v="24297" actId="26606"/>
          <ac:spMkLst>
            <pc:docMk/>
            <pc:sldMk cId="1517955709" sldId="267"/>
            <ac:spMk id="145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48:04.260" v="24305" actId="26606"/>
          <ac:spMkLst>
            <pc:docMk/>
            <pc:sldMk cId="1517955709" sldId="267"/>
            <ac:spMk id="6152" creationId="{79477870-C64A-4E35-8F2F-05B7114F3C74}"/>
          </ac:spMkLst>
        </pc:spChg>
        <pc:spChg chg="add del">
          <ac:chgData name="ludvik.zel@gmail.com" userId="a0ac24215a097444" providerId="LiveId" clId="{5EB672D0-6964-4342-89C3-434098488215}" dt="2020-10-23T15:48:04.260" v="24305" actId="26606"/>
          <ac:spMkLst>
            <pc:docMk/>
            <pc:sldMk cId="1517955709" sldId="267"/>
            <ac:spMk id="6153" creationId="{8AEA628B-C8FF-4D0B-B111-F101F580B15D}"/>
          </ac:spMkLst>
        </pc:spChg>
        <pc:spChg chg="add del">
          <ac:chgData name="ludvik.zel@gmail.com" userId="a0ac24215a097444" providerId="LiveId" clId="{5EB672D0-6964-4342-89C3-434098488215}" dt="2020-10-23T15:48:04.260" v="24305" actId="26606"/>
          <ac:spMkLst>
            <pc:docMk/>
            <pc:sldMk cId="1517955709" sldId="267"/>
            <ac:spMk id="6154" creationId="{42663BD0-064C-40FC-A331-F49FCA9536AA}"/>
          </ac:spMkLst>
        </pc:spChg>
        <pc:spChg chg="add del">
          <ac:chgData name="ludvik.zel@gmail.com" userId="a0ac24215a097444" providerId="LiveId" clId="{5EB672D0-6964-4342-89C3-434098488215}" dt="2020-10-23T15:47:57.933" v="24302" actId="26606"/>
          <ac:spMkLst>
            <pc:docMk/>
            <pc:sldMk cId="1517955709" sldId="267"/>
            <ac:spMk id="6156" creationId="{1ECAB1E8-8195-4748-BE71-FF806D86892E}"/>
          </ac:spMkLst>
        </pc:spChg>
        <pc:spChg chg="add del">
          <ac:chgData name="ludvik.zel@gmail.com" userId="a0ac24215a097444" providerId="LiveId" clId="{5EB672D0-6964-4342-89C3-434098488215}" dt="2020-10-23T15:47:57.933" v="24302" actId="26606"/>
          <ac:spMkLst>
            <pc:docMk/>
            <pc:sldMk cId="1517955709" sldId="267"/>
            <ac:spMk id="6157" creationId="{57F6BDD4-E066-4008-8011-6CC31AEB4556}"/>
          </ac:spMkLst>
        </pc:spChg>
        <pc:spChg chg="add del">
          <ac:chgData name="ludvik.zel@gmail.com" userId="a0ac24215a097444" providerId="LiveId" clId="{5EB672D0-6964-4342-89C3-434098488215}" dt="2020-10-23T15:47:57.933" v="24302" actId="26606"/>
          <ac:spMkLst>
            <pc:docMk/>
            <pc:sldMk cId="1517955709" sldId="267"/>
            <ac:spMk id="6158" creationId="{2711A8FB-68FC-45FC-B01E-38F809E2D439}"/>
          </ac:spMkLst>
        </pc:spChg>
        <pc:spChg chg="add del">
          <ac:chgData name="ludvik.zel@gmail.com" userId="a0ac24215a097444" providerId="LiveId" clId="{5EB672D0-6964-4342-89C3-434098488215}" dt="2020-10-23T15:48:04.247" v="24304" actId="26606"/>
          <ac:spMkLst>
            <pc:docMk/>
            <pc:sldMk cId="1517955709" sldId="267"/>
            <ac:spMk id="6160" creationId="{8FC9BE17-9A7B-462D-AE50-3D8777387304}"/>
          </ac:spMkLst>
        </pc:spChg>
        <pc:spChg chg="add del">
          <ac:chgData name="ludvik.zel@gmail.com" userId="a0ac24215a097444" providerId="LiveId" clId="{5EB672D0-6964-4342-89C3-434098488215}" dt="2020-10-23T15:48:04.247" v="24304" actId="26606"/>
          <ac:spMkLst>
            <pc:docMk/>
            <pc:sldMk cId="1517955709" sldId="267"/>
            <ac:spMk id="6161" creationId="{3EBE8569-6AEC-4B8C-8D53-2DE337CDBA65}"/>
          </ac:spMkLst>
        </pc:spChg>
        <pc:spChg chg="add del">
          <ac:chgData name="ludvik.zel@gmail.com" userId="a0ac24215a097444" providerId="LiveId" clId="{5EB672D0-6964-4342-89C3-434098488215}" dt="2020-10-23T15:48:04.247" v="24304" actId="26606"/>
          <ac:spMkLst>
            <pc:docMk/>
            <pc:sldMk cId="1517955709" sldId="267"/>
            <ac:spMk id="6162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23T15:48:04.247" v="24304" actId="26606"/>
          <ac:spMkLst>
            <pc:docMk/>
            <pc:sldMk cId="1517955709" sldId="267"/>
            <ac:spMk id="6163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6165" creationId="{79477870-C64A-4E35-8F2F-05B7114F3C74}"/>
          </ac:spMkLst>
        </pc:spChg>
        <pc:spChg chg="add del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6166" creationId="{8AEA628B-C8FF-4D0B-B111-F101F580B15D}"/>
          </ac:spMkLst>
        </pc:spChg>
        <pc:spChg chg="add del">
          <ac:chgData name="ludvik.zel@gmail.com" userId="a0ac24215a097444" providerId="LiveId" clId="{5EB672D0-6964-4342-89C3-434098488215}" dt="2020-10-23T15:48:21.791" v="24306" actId="26606"/>
          <ac:spMkLst>
            <pc:docMk/>
            <pc:sldMk cId="1517955709" sldId="267"/>
            <ac:spMk id="6167" creationId="{42663BD0-064C-40FC-A331-F49FCA9536AA}"/>
          </ac:spMkLst>
        </pc:spChg>
        <pc:picChg chg="del mod">
          <ac:chgData name="ludvik.zel@gmail.com" userId="a0ac24215a097444" providerId="LiveId" clId="{5EB672D0-6964-4342-89C3-434098488215}" dt="2020-11-08T15:31:49.293" v="41491" actId="478"/>
          <ac:picMkLst>
            <pc:docMk/>
            <pc:sldMk cId="1517955709" sldId="267"/>
            <ac:picMk id="4" creationId="{CED1464C-2A8C-4EBC-8381-9F4EEDE6D136}"/>
          </ac:picMkLst>
        </pc:picChg>
        <pc:picChg chg="del mod">
          <ac:chgData name="ludvik.zel@gmail.com" userId="a0ac24215a097444" providerId="LiveId" clId="{5EB672D0-6964-4342-89C3-434098488215}" dt="2020-11-09T12:08:12.940" v="44105" actId="21"/>
          <ac:picMkLst>
            <pc:docMk/>
            <pc:sldMk cId="1517955709" sldId="267"/>
            <ac:picMk id="5" creationId="{4487BB68-4082-45ED-B77E-6118B3A302BF}"/>
          </ac:picMkLst>
        </pc:picChg>
        <pc:picChg chg="add del mod ord">
          <ac:chgData name="ludvik.zel@gmail.com" userId="a0ac24215a097444" providerId="LiveId" clId="{5EB672D0-6964-4342-89C3-434098488215}" dt="2020-11-09T11:52:23.764" v="43624"/>
          <ac:picMkLst>
            <pc:docMk/>
            <pc:sldMk cId="1517955709" sldId="267"/>
            <ac:picMk id="6150" creationId="{581CB15F-8FAB-49C8-A17F-2BEF6EE014F3}"/>
          </ac:picMkLst>
        </pc:picChg>
        <pc:cxnChg chg="add del">
          <ac:chgData name="ludvik.zel@gmail.com" userId="a0ac24215a097444" providerId="LiveId" clId="{5EB672D0-6964-4342-89C3-434098488215}" dt="2020-10-23T15:47:26.198" v="24298" actId="26606"/>
          <ac:cxnSpMkLst>
            <pc:docMk/>
            <pc:sldMk cId="1517955709" sldId="267"/>
            <ac:cxnSpMk id="75" creationId="{A7F400EE-A8A5-48AF-B4D6-291B52C6F0B0}"/>
          </ac:cxnSpMkLst>
        </pc:cxnChg>
      </pc:sldChg>
      <pc:sldChg chg="addSp delSp modSp new del mod setBg delAnim modAnim">
        <pc:chgData name="ludvik.zel@gmail.com" userId="a0ac24215a097444" providerId="LiveId" clId="{5EB672D0-6964-4342-89C3-434098488215}" dt="2020-11-14T11:12:11.703" v="51008" actId="47"/>
        <pc:sldMkLst>
          <pc:docMk/>
          <pc:sldMk cId="1231902828" sldId="268"/>
        </pc:sldMkLst>
        <pc:spChg chg="mod">
          <ac:chgData name="ludvik.zel@gmail.com" userId="a0ac24215a097444" providerId="LiveId" clId="{5EB672D0-6964-4342-89C3-434098488215}" dt="2020-11-14T11:10:59.138" v="50997" actId="21"/>
          <ac:spMkLst>
            <pc:docMk/>
            <pc:sldMk cId="1231902828" sldId="268"/>
            <ac:spMk id="2" creationId="{95DC6A81-4965-41EC-8995-AED7C33EF765}"/>
          </ac:spMkLst>
        </pc:spChg>
        <pc:spChg chg="mod ord">
          <ac:chgData name="ludvik.zel@gmail.com" userId="a0ac24215a097444" providerId="LiveId" clId="{5EB672D0-6964-4342-89C3-434098488215}" dt="2020-11-14T11:11:06.257" v="51000" actId="27636"/>
          <ac:spMkLst>
            <pc:docMk/>
            <pc:sldMk cId="1231902828" sldId="268"/>
            <ac:spMk id="3" creationId="{B1AD777E-27F9-47BF-BEAA-76E0BCF4EFA0}"/>
          </ac:spMkLst>
        </pc:spChg>
        <pc:spChg chg="add del">
          <ac:chgData name="ludvik.zel@gmail.com" userId="a0ac24215a097444" providerId="LiveId" clId="{5EB672D0-6964-4342-89C3-434098488215}" dt="2020-10-16T21:13:23.075" v="20275" actId="26606"/>
          <ac:spMkLst>
            <pc:docMk/>
            <pc:sldMk cId="1231902828" sldId="268"/>
            <ac:spMk id="8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16T21:13:23.075" v="20275" actId="26606"/>
          <ac:spMkLst>
            <pc:docMk/>
            <pc:sldMk cId="1231902828" sldId="268"/>
            <ac:spMk id="10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16T21:13:23.075" v="20275" actId="26606"/>
          <ac:spMkLst>
            <pc:docMk/>
            <pc:sldMk cId="1231902828" sldId="268"/>
            <ac:spMk id="12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16T21:13:23.075" v="20275" actId="26606"/>
          <ac:spMkLst>
            <pc:docMk/>
            <pc:sldMk cId="1231902828" sldId="268"/>
            <ac:spMk id="14" creationId="{074B4F7D-14B2-478B-8BF5-01E4E0C5D263}"/>
          </ac:spMkLst>
        </pc:spChg>
        <pc:spChg chg="add del">
          <ac:chgData name="ludvik.zel@gmail.com" userId="a0ac24215a097444" providerId="LiveId" clId="{5EB672D0-6964-4342-89C3-434098488215}" dt="2020-10-23T15:50:59.273" v="24415" actId="26606"/>
          <ac:spMkLst>
            <pc:docMk/>
            <pc:sldMk cId="1231902828" sldId="268"/>
            <ac:spMk id="24" creationId="{57F72BCA-EE24-40BE-9ECA-E10C9BA55F90}"/>
          </ac:spMkLst>
        </pc:spChg>
        <pc:spChg chg="add del">
          <ac:chgData name="ludvik.zel@gmail.com" userId="a0ac24215a097444" providerId="LiveId" clId="{5EB672D0-6964-4342-89C3-434098488215}" dt="2020-10-23T15:50:59.273" v="24415" actId="26606"/>
          <ac:spMkLst>
            <pc:docMk/>
            <pc:sldMk cId="1231902828" sldId="268"/>
            <ac:spMk id="26" creationId="{6B3C4597-DD46-4BFC-B999-C52879B95B16}"/>
          </ac:spMkLst>
        </pc:spChg>
        <pc:spChg chg="add del">
          <ac:chgData name="ludvik.zel@gmail.com" userId="a0ac24215a097444" providerId="LiveId" clId="{5EB672D0-6964-4342-89C3-434098488215}" dt="2020-10-23T15:50:59.273" v="24415" actId="26606"/>
          <ac:spMkLst>
            <pc:docMk/>
            <pc:sldMk cId="1231902828" sldId="268"/>
            <ac:spMk id="28" creationId="{632B59AC-0160-4F1D-934F-B7D8B6AE44A1}"/>
          </ac:spMkLst>
        </pc:spChg>
        <pc:spChg chg="add del">
          <ac:chgData name="ludvik.zel@gmail.com" userId="a0ac24215a097444" providerId="LiveId" clId="{5EB672D0-6964-4342-89C3-434098488215}" dt="2020-10-23T15:51:03.740" v="24417" actId="26606"/>
          <ac:spMkLst>
            <pc:docMk/>
            <pc:sldMk cId="1231902828" sldId="268"/>
            <ac:spMk id="30" creationId="{C0036C6B-F09C-4EAB-AE02-8D056EE74856}"/>
          </ac:spMkLst>
        </pc:spChg>
        <pc:spChg chg="add del">
          <ac:chgData name="ludvik.zel@gmail.com" userId="a0ac24215a097444" providerId="LiveId" clId="{5EB672D0-6964-4342-89C3-434098488215}" dt="2020-10-23T15:51:03.740" v="24417" actId="26606"/>
          <ac:spMkLst>
            <pc:docMk/>
            <pc:sldMk cId="1231902828" sldId="268"/>
            <ac:spMk id="31" creationId="{560AFAAC-EA6C-45A9-9E03-C9C9F0193B4F}"/>
          </ac:spMkLst>
        </pc:spChg>
        <pc:spChg chg="add del">
          <ac:chgData name="ludvik.zel@gmail.com" userId="a0ac24215a097444" providerId="LiveId" clId="{5EB672D0-6964-4342-89C3-434098488215}" dt="2020-10-23T15:51:03.740" v="24417" actId="26606"/>
          <ac:spMkLst>
            <pc:docMk/>
            <pc:sldMk cId="1231902828" sldId="268"/>
            <ac:spMk id="32" creationId="{FC8D5885-2804-4D3C-BE31-902E4D3279B0}"/>
          </ac:spMkLst>
        </pc:spChg>
        <pc:spChg chg="add del">
          <ac:chgData name="ludvik.zel@gmail.com" userId="a0ac24215a097444" providerId="LiveId" clId="{5EB672D0-6964-4342-89C3-434098488215}" dt="2020-10-23T15:51:03.740" v="24417" actId="26606"/>
          <ac:spMkLst>
            <pc:docMk/>
            <pc:sldMk cId="1231902828" sldId="268"/>
            <ac:spMk id="33" creationId="{83549E37-C86B-4401-90BD-D8BF83859F14}"/>
          </ac:spMkLst>
        </pc:spChg>
        <pc:spChg chg="add del">
          <ac:chgData name="ludvik.zel@gmail.com" userId="a0ac24215a097444" providerId="LiveId" clId="{5EB672D0-6964-4342-89C3-434098488215}" dt="2020-10-23T15:51:03.740" v="24417" actId="26606"/>
          <ac:spMkLst>
            <pc:docMk/>
            <pc:sldMk cId="1231902828" sldId="268"/>
            <ac:spMk id="34" creationId="{8A17784E-76D8-4521-A77D-0D2EBB923004}"/>
          </ac:spMkLst>
        </pc:spChg>
        <pc:spChg chg="add del">
          <ac:chgData name="ludvik.zel@gmail.com" userId="a0ac24215a097444" providerId="LiveId" clId="{5EB672D0-6964-4342-89C3-434098488215}" dt="2020-10-23T15:51:09.633" v="24419" actId="26606"/>
          <ac:spMkLst>
            <pc:docMk/>
            <pc:sldMk cId="1231902828" sldId="268"/>
            <ac:spMk id="36" creationId="{F94AA2BD-2E3F-4B1D-8127-5744B8115311}"/>
          </ac:spMkLst>
        </pc:spChg>
        <pc:spChg chg="add del">
          <ac:chgData name="ludvik.zel@gmail.com" userId="a0ac24215a097444" providerId="LiveId" clId="{5EB672D0-6964-4342-89C3-434098488215}" dt="2020-10-23T15:51:09.633" v="24419" actId="26606"/>
          <ac:spMkLst>
            <pc:docMk/>
            <pc:sldMk cId="1231902828" sldId="268"/>
            <ac:spMk id="37" creationId="{4BD02261-2DC8-4AA8-9E16-7751AE892445}"/>
          </ac:spMkLst>
        </pc:spChg>
        <pc:spChg chg="add del">
          <ac:chgData name="ludvik.zel@gmail.com" userId="a0ac24215a097444" providerId="LiveId" clId="{5EB672D0-6964-4342-89C3-434098488215}" dt="2020-10-23T15:51:09.633" v="24419" actId="26606"/>
          <ac:spMkLst>
            <pc:docMk/>
            <pc:sldMk cId="1231902828" sldId="268"/>
            <ac:spMk id="38" creationId="{3D752CF2-2291-40B5-B462-C17B174C10BC}"/>
          </ac:spMkLst>
        </pc:spChg>
        <pc:spChg chg="add">
          <ac:chgData name="ludvik.zel@gmail.com" userId="a0ac24215a097444" providerId="LiveId" clId="{5EB672D0-6964-4342-89C3-434098488215}" dt="2020-10-23T15:51:09.642" v="24420" actId="26606"/>
          <ac:spMkLst>
            <pc:docMk/>
            <pc:sldMk cId="1231902828" sldId="268"/>
            <ac:spMk id="40" creationId="{5DF40726-9B19-4165-9C26-757D16E19E23}"/>
          </ac:spMkLst>
        </pc:spChg>
        <pc:spChg chg="add">
          <ac:chgData name="ludvik.zel@gmail.com" userId="a0ac24215a097444" providerId="LiveId" clId="{5EB672D0-6964-4342-89C3-434098488215}" dt="2020-10-23T15:51:09.642" v="24420" actId="26606"/>
          <ac:spMkLst>
            <pc:docMk/>
            <pc:sldMk cId="1231902828" sldId="268"/>
            <ac:spMk id="41" creationId="{2089CB41-F399-4AEB-980C-5BFB1049CBED}"/>
          </ac:spMkLst>
        </pc:spChg>
        <pc:spChg chg="add">
          <ac:chgData name="ludvik.zel@gmail.com" userId="a0ac24215a097444" providerId="LiveId" clId="{5EB672D0-6964-4342-89C3-434098488215}" dt="2020-10-23T15:51:09.642" v="24420" actId="26606"/>
          <ac:spMkLst>
            <pc:docMk/>
            <pc:sldMk cId="1231902828" sldId="268"/>
            <ac:spMk id="42" creationId="{1BFC967B-3DD6-463D-9DB9-6E4419AE0DAA}"/>
          </ac:spMkLst>
        </pc:spChg>
        <pc:picChg chg="add del mod ord">
          <ac:chgData name="ludvik.zel@gmail.com" userId="a0ac24215a097444" providerId="LiveId" clId="{5EB672D0-6964-4342-89C3-434098488215}" dt="2020-11-09T12:48:38.266" v="45317" actId="478"/>
          <ac:picMkLst>
            <pc:docMk/>
            <pc:sldMk cId="1231902828" sldId="268"/>
            <ac:picMk id="4" creationId="{46EA2631-F725-4CB2-AEEC-D376659AB534}"/>
          </ac:picMkLst>
        </pc:picChg>
        <pc:picChg chg="del mod">
          <ac:chgData name="ludvik.zel@gmail.com" userId="a0ac24215a097444" providerId="LiveId" clId="{5EB672D0-6964-4342-89C3-434098488215}" dt="2020-11-14T11:12:06.168" v="51006" actId="21"/>
          <ac:picMkLst>
            <pc:docMk/>
            <pc:sldMk cId="1231902828" sldId="268"/>
            <ac:picMk id="4" creationId="{8568BBEA-70D4-4E54-9919-A91B2B2CA97B}"/>
          </ac:picMkLst>
        </pc:picChg>
        <pc:picChg chg="del">
          <ac:chgData name="ludvik.zel@gmail.com" userId="a0ac24215a097444" providerId="LiveId" clId="{5EB672D0-6964-4342-89C3-434098488215}" dt="2020-11-08T15:27:29.544" v="41483" actId="478"/>
          <ac:picMkLst>
            <pc:docMk/>
            <pc:sldMk cId="1231902828" sldId="268"/>
            <ac:picMk id="5" creationId="{466ADC37-236A-4FF7-A051-B17E48A9ACC5}"/>
          </ac:picMkLst>
        </pc:picChg>
        <pc:picChg chg="del mod">
          <ac:chgData name="ludvik.zel@gmail.com" userId="a0ac24215a097444" providerId="LiveId" clId="{5EB672D0-6964-4342-89C3-434098488215}" dt="2020-11-08T15:29:16.942" v="41485" actId="478"/>
          <ac:picMkLst>
            <pc:docMk/>
            <pc:sldMk cId="1231902828" sldId="268"/>
            <ac:picMk id="6" creationId="{3D5D48DF-FBA4-4A0A-A4A1-C53A25D8A141}"/>
          </ac:picMkLst>
        </pc:picChg>
        <pc:picChg chg="del mod">
          <ac:chgData name="ludvik.zel@gmail.com" userId="a0ac24215a097444" providerId="LiveId" clId="{5EB672D0-6964-4342-89C3-434098488215}" dt="2020-11-10T19:20:39.696" v="49287" actId="478"/>
          <ac:picMkLst>
            <pc:docMk/>
            <pc:sldMk cId="1231902828" sldId="268"/>
            <ac:picMk id="7" creationId="{FCD11EE0-4CFF-4EC6-AD81-8B2EBC971178}"/>
          </ac:picMkLst>
        </pc:picChg>
        <pc:picChg chg="del mod">
          <ac:chgData name="ludvik.zel@gmail.com" userId="a0ac24215a097444" providerId="LiveId" clId="{5EB672D0-6964-4342-89C3-434098488215}" dt="2020-11-11T16:02:22.374" v="49560" actId="478"/>
          <ac:picMkLst>
            <pc:docMk/>
            <pc:sldMk cId="1231902828" sldId="268"/>
            <ac:picMk id="8" creationId="{999D2C57-FCF8-4743-AD09-552B93E4196A}"/>
          </ac:picMkLst>
        </pc:picChg>
        <pc:picChg chg="add del mod">
          <ac:chgData name="ludvik.zel@gmail.com" userId="a0ac24215a097444" providerId="LiveId" clId="{5EB672D0-6964-4342-89C3-434098488215}" dt="2020-11-10T19:20:53.441" v="49288" actId="478"/>
          <ac:picMkLst>
            <pc:docMk/>
            <pc:sldMk cId="1231902828" sldId="268"/>
            <ac:picMk id="11" creationId="{CAD0AABA-B85A-40CA-A11D-09DB61EF5CBC}"/>
          </ac:picMkLst>
        </pc:picChg>
        <pc:cxnChg chg="add del">
          <ac:chgData name="ludvik.zel@gmail.com" userId="a0ac24215a097444" providerId="LiveId" clId="{5EB672D0-6964-4342-89C3-434098488215}" dt="2020-10-23T15:51:09.642" v="24420" actId="26606"/>
          <ac:cxnSpMkLst>
            <pc:docMk/>
            <pc:sldMk cId="1231902828" sldId="268"/>
            <ac:cxnSpMk id="19" creationId="{A7F400EE-A8A5-48AF-B4D6-291B52C6F0B0}"/>
          </ac:cxnSpMkLst>
        </pc:cxnChg>
      </pc:sldChg>
      <pc:sldChg chg="modSp new del mod">
        <pc:chgData name="ludvik.zel@gmail.com" userId="a0ac24215a097444" providerId="LiveId" clId="{5EB672D0-6964-4342-89C3-434098488215}" dt="2020-10-10T18:21:00.706" v="10133" actId="2696"/>
        <pc:sldMkLst>
          <pc:docMk/>
          <pc:sldMk cId="533242344" sldId="269"/>
        </pc:sldMkLst>
        <pc:spChg chg="mod">
          <ac:chgData name="ludvik.zel@gmail.com" userId="a0ac24215a097444" providerId="LiveId" clId="{5EB672D0-6964-4342-89C3-434098488215}" dt="2020-10-09T12:38:02.763" v="7657" actId="20577"/>
          <ac:spMkLst>
            <pc:docMk/>
            <pc:sldMk cId="533242344" sldId="269"/>
            <ac:spMk id="2" creationId="{74BD3F5E-F070-4792-914D-B4D39A95A973}"/>
          </ac:spMkLst>
        </pc:spChg>
        <pc:spChg chg="mod">
          <ac:chgData name="ludvik.zel@gmail.com" userId="a0ac24215a097444" providerId="LiveId" clId="{5EB672D0-6964-4342-89C3-434098488215}" dt="2020-10-09T15:27:04.093" v="8501" actId="20577"/>
          <ac:spMkLst>
            <pc:docMk/>
            <pc:sldMk cId="533242344" sldId="269"/>
            <ac:spMk id="3" creationId="{DAD07A70-0A84-4C72-AA9A-26F1BCE136A3}"/>
          </ac:spMkLst>
        </pc:spChg>
      </pc:sldChg>
      <pc:sldChg chg="addSp modSp add del mod ord setBg">
        <pc:chgData name="ludvik.zel@gmail.com" userId="a0ac24215a097444" providerId="LiveId" clId="{5EB672D0-6964-4342-89C3-434098488215}" dt="2020-10-23T16:09:24.658" v="25251" actId="47"/>
        <pc:sldMkLst>
          <pc:docMk/>
          <pc:sldMk cId="939719389" sldId="269"/>
        </pc:sldMkLst>
        <pc:spChg chg="mod">
          <ac:chgData name="ludvik.zel@gmail.com" userId="a0ac24215a097444" providerId="LiveId" clId="{5EB672D0-6964-4342-89C3-434098488215}" dt="2020-10-16T21:57:29.789" v="22421" actId="26606"/>
          <ac:spMkLst>
            <pc:docMk/>
            <pc:sldMk cId="939719389" sldId="269"/>
            <ac:spMk id="2" creationId="{74BD3F5E-F070-4792-914D-B4D39A95A973}"/>
          </ac:spMkLst>
        </pc:spChg>
        <pc:spChg chg="mod">
          <ac:chgData name="ludvik.zel@gmail.com" userId="a0ac24215a097444" providerId="LiveId" clId="{5EB672D0-6964-4342-89C3-434098488215}" dt="2020-10-23T15:59:48.940" v="24716" actId="21"/>
          <ac:spMkLst>
            <pc:docMk/>
            <pc:sldMk cId="939719389" sldId="269"/>
            <ac:spMk id="3" creationId="{DAD07A70-0A84-4C72-AA9A-26F1BCE136A3}"/>
          </ac:spMkLst>
        </pc:spChg>
        <pc:spChg chg="add">
          <ac:chgData name="ludvik.zel@gmail.com" userId="a0ac24215a097444" providerId="LiveId" clId="{5EB672D0-6964-4342-89C3-434098488215}" dt="2020-10-16T21:57:29.789" v="22421" actId="26606"/>
          <ac:spMkLst>
            <pc:docMk/>
            <pc:sldMk cId="939719389" sldId="269"/>
            <ac:spMk id="8" creationId="{DAF1966E-FD40-4A4A-B61B-C4DF7FA05F06}"/>
          </ac:spMkLst>
        </pc:spChg>
        <pc:spChg chg="add">
          <ac:chgData name="ludvik.zel@gmail.com" userId="a0ac24215a097444" providerId="LiveId" clId="{5EB672D0-6964-4342-89C3-434098488215}" dt="2020-10-16T21:57:29.789" v="22421" actId="26606"/>
          <ac:spMkLst>
            <pc:docMk/>
            <pc:sldMk cId="939719389" sldId="269"/>
            <ac:spMk id="10" creationId="{047BFA19-D45E-416B-A404-7AF2F3F27017}"/>
          </ac:spMkLst>
        </pc:spChg>
        <pc:spChg chg="add">
          <ac:chgData name="ludvik.zel@gmail.com" userId="a0ac24215a097444" providerId="LiveId" clId="{5EB672D0-6964-4342-89C3-434098488215}" dt="2020-10-16T21:57:29.789" v="22421" actId="26606"/>
          <ac:spMkLst>
            <pc:docMk/>
            <pc:sldMk cId="939719389" sldId="269"/>
            <ac:spMk id="12" creationId="{8E0105E7-23DB-4CF2-8258-FF47C7620F6E}"/>
          </ac:spMkLst>
        </pc:spChg>
        <pc:spChg chg="add">
          <ac:chgData name="ludvik.zel@gmail.com" userId="a0ac24215a097444" providerId="LiveId" clId="{5EB672D0-6964-4342-89C3-434098488215}" dt="2020-10-16T21:57:29.789" v="22421" actId="26606"/>
          <ac:spMkLst>
            <pc:docMk/>
            <pc:sldMk cId="939719389" sldId="269"/>
            <ac:spMk id="14" creationId="{074B4F7D-14B2-478B-8BF5-01E4E0C5D263}"/>
          </ac:spMkLst>
        </pc:spChg>
      </pc:sldChg>
      <pc:sldChg chg="addSp delSp modSp new mod setBg delAnim">
        <pc:chgData name="ludvik.zel@gmail.com" userId="a0ac24215a097444" providerId="LiveId" clId="{5EB672D0-6964-4342-89C3-434098488215}" dt="2020-11-14T12:56:13.666" v="52232" actId="1076"/>
        <pc:sldMkLst>
          <pc:docMk/>
          <pc:sldMk cId="1246232476" sldId="270"/>
        </pc:sldMkLst>
        <pc:spChg chg="mod">
          <ac:chgData name="ludvik.zel@gmail.com" userId="a0ac24215a097444" providerId="LiveId" clId="{5EB672D0-6964-4342-89C3-434098488215}" dt="2020-11-09T18:33:21.221" v="48977" actId="20577"/>
          <ac:spMkLst>
            <pc:docMk/>
            <pc:sldMk cId="1246232476" sldId="270"/>
            <ac:spMk id="2" creationId="{CC7F311A-A66B-4F55-B2DC-961792CDE200}"/>
          </ac:spMkLst>
        </pc:spChg>
        <pc:spChg chg="add del mod">
          <ac:chgData name="ludvik.zel@gmail.com" userId="a0ac24215a097444" providerId="LiveId" clId="{5EB672D0-6964-4342-89C3-434098488215}" dt="2020-10-07T09:21:53.687" v="2294" actId="26606"/>
          <ac:spMkLst>
            <pc:docMk/>
            <pc:sldMk cId="1246232476" sldId="270"/>
            <ac:spMk id="3" creationId="{FAB4B700-DA0F-4589-851A-76BE1D4D476F}"/>
          </ac:spMkLst>
        </pc:spChg>
        <pc:spChg chg="add del">
          <ac:chgData name="ludvik.zel@gmail.com" userId="a0ac24215a097444" providerId="LiveId" clId="{5EB672D0-6964-4342-89C3-434098488215}" dt="2020-10-07T09:21:53.666" v="2293" actId="26606"/>
          <ac:spMkLst>
            <pc:docMk/>
            <pc:sldMk cId="1246232476" sldId="270"/>
            <ac:spMk id="8" creationId="{907EF6B7-1338-4443-8C46-6A318D952DFD}"/>
          </ac:spMkLst>
        </pc:spChg>
        <pc:spChg chg="add del">
          <ac:chgData name="ludvik.zel@gmail.com" userId="a0ac24215a097444" providerId="LiveId" clId="{5EB672D0-6964-4342-89C3-434098488215}" dt="2020-10-07T09:21:33.769" v="2285" actId="26606"/>
          <ac:spMkLst>
            <pc:docMk/>
            <pc:sldMk cId="1246232476" sldId="270"/>
            <ac:spMk id="9" creationId="{53B021B3-DE93-4AB7-8A18-CF5F1CED88B8}"/>
          </ac:spMkLst>
        </pc:spChg>
        <pc:spChg chg="add del">
          <ac:chgData name="ludvik.zel@gmail.com" userId="a0ac24215a097444" providerId="LiveId" clId="{5EB672D0-6964-4342-89C3-434098488215}" dt="2020-10-07T09:21:53.666" v="2293" actId="26606"/>
          <ac:spMkLst>
            <pc:docMk/>
            <pc:sldMk cId="1246232476" sldId="270"/>
            <ac:spMk id="10" creationId="{DAAE4CDD-124C-4DCF-9584-B6033B545DD5}"/>
          </ac:spMkLst>
        </pc:spChg>
        <pc:spChg chg="add del">
          <ac:chgData name="ludvik.zel@gmail.com" userId="a0ac24215a097444" providerId="LiveId" clId="{5EB672D0-6964-4342-89C3-434098488215}" dt="2020-10-07T09:21:33.769" v="2285" actId="26606"/>
          <ac:spMkLst>
            <pc:docMk/>
            <pc:sldMk cId="1246232476" sldId="270"/>
            <ac:spMk id="11" creationId="{52D502E5-F6B4-4D58-B4AE-FC466FF15EE8}"/>
          </ac:spMkLst>
        </pc:spChg>
        <pc:spChg chg="add del">
          <ac:chgData name="ludvik.zel@gmail.com" userId="a0ac24215a097444" providerId="LiveId" clId="{5EB672D0-6964-4342-89C3-434098488215}" dt="2020-10-07T09:21:53.666" v="2293" actId="26606"/>
          <ac:spMkLst>
            <pc:docMk/>
            <pc:sldMk cId="1246232476" sldId="270"/>
            <ac:spMk id="12" creationId="{081E4A58-353D-44AE-B2FC-2A74E2E400F7}"/>
          </ac:spMkLst>
        </pc:spChg>
        <pc:spChg chg="add del">
          <ac:chgData name="ludvik.zel@gmail.com" userId="a0ac24215a097444" providerId="LiveId" clId="{5EB672D0-6964-4342-89C3-434098488215}" dt="2020-10-07T09:21:33.769" v="2285" actId="26606"/>
          <ac:spMkLst>
            <pc:docMk/>
            <pc:sldMk cId="1246232476" sldId="270"/>
            <ac:spMk id="13" creationId="{9DECDBF4-02B6-4BB4-B65B-B8107AD6A9E8}"/>
          </ac:spMkLst>
        </pc:spChg>
        <pc:spChg chg="add del">
          <ac:chgData name="ludvik.zel@gmail.com" userId="a0ac24215a097444" providerId="LiveId" clId="{5EB672D0-6964-4342-89C3-434098488215}" dt="2020-10-07T09:21:42.208" v="2287" actId="26606"/>
          <ac:spMkLst>
            <pc:docMk/>
            <pc:sldMk cId="1246232476" sldId="270"/>
            <ac:spMk id="15" creationId="{46C2E80F-49A6-4372-B103-219D417A55ED}"/>
          </ac:spMkLst>
        </pc:spChg>
        <pc:spChg chg="add del">
          <ac:chgData name="ludvik.zel@gmail.com" userId="a0ac24215a097444" providerId="LiveId" clId="{5EB672D0-6964-4342-89C3-434098488215}" dt="2020-10-07T09:21:53.666" v="2293" actId="26606"/>
          <ac:spMkLst>
            <pc:docMk/>
            <pc:sldMk cId="1246232476" sldId="270"/>
            <ac:spMk id="22" creationId="{FAB4B700-DA0F-4589-851A-76BE1D4D476F}"/>
          </ac:spMkLst>
        </pc:spChg>
        <pc:spChg chg="add">
          <ac:chgData name="ludvik.zel@gmail.com" userId="a0ac24215a097444" providerId="LiveId" clId="{5EB672D0-6964-4342-89C3-434098488215}" dt="2020-10-07T09:21:53.687" v="2294" actId="26606"/>
          <ac:spMkLst>
            <pc:docMk/>
            <pc:sldMk cId="1246232476" sldId="270"/>
            <ac:spMk id="24" creationId="{53B021B3-DE93-4AB7-8A18-CF5F1CED88B8}"/>
          </ac:spMkLst>
        </pc:spChg>
        <pc:spChg chg="add">
          <ac:chgData name="ludvik.zel@gmail.com" userId="a0ac24215a097444" providerId="LiveId" clId="{5EB672D0-6964-4342-89C3-434098488215}" dt="2020-10-07T09:21:53.687" v="2294" actId="26606"/>
          <ac:spMkLst>
            <pc:docMk/>
            <pc:sldMk cId="1246232476" sldId="270"/>
            <ac:spMk id="25" creationId="{52D502E5-F6B4-4D58-B4AE-FC466FF15EE8}"/>
          </ac:spMkLst>
        </pc:spChg>
        <pc:spChg chg="add">
          <ac:chgData name="ludvik.zel@gmail.com" userId="a0ac24215a097444" providerId="LiveId" clId="{5EB672D0-6964-4342-89C3-434098488215}" dt="2020-10-07T09:21:53.687" v="2294" actId="26606"/>
          <ac:spMkLst>
            <pc:docMk/>
            <pc:sldMk cId="1246232476" sldId="270"/>
            <ac:spMk id="26" creationId="{9DECDBF4-02B6-4BB4-B65B-B8107AD6A9E8}"/>
          </ac:spMkLst>
        </pc:spChg>
        <pc:graphicFrameChg chg="add del">
          <ac:chgData name="ludvik.zel@gmail.com" userId="a0ac24215a097444" providerId="LiveId" clId="{5EB672D0-6964-4342-89C3-434098488215}" dt="2020-10-07T09:21:33.769" v="2285" actId="26606"/>
          <ac:graphicFrameMkLst>
            <pc:docMk/>
            <pc:sldMk cId="1246232476" sldId="270"/>
            <ac:graphicFrameMk id="5" creationId="{3EA4AE6B-8504-402A-A04B-6B1050524A71}"/>
          </ac:graphicFrameMkLst>
        </pc:graphicFrameChg>
        <pc:graphicFrameChg chg="add del">
          <ac:chgData name="ludvik.zel@gmail.com" userId="a0ac24215a097444" providerId="LiveId" clId="{5EB672D0-6964-4342-89C3-434098488215}" dt="2020-10-07T09:21:42.208" v="2287" actId="26606"/>
          <ac:graphicFrameMkLst>
            <pc:docMk/>
            <pc:sldMk cId="1246232476" sldId="270"/>
            <ac:graphicFrameMk id="16" creationId="{3CCB551C-A6B8-4872-832D-B01F75C6EA84}"/>
          </ac:graphicFrameMkLst>
        </pc:graphicFrameChg>
        <pc:graphicFrameChg chg="add del">
          <ac:chgData name="ludvik.zel@gmail.com" userId="a0ac24215a097444" providerId="LiveId" clId="{5EB672D0-6964-4342-89C3-434098488215}" dt="2020-10-07T09:21:47.783" v="2289" actId="26606"/>
          <ac:graphicFrameMkLst>
            <pc:docMk/>
            <pc:sldMk cId="1246232476" sldId="270"/>
            <ac:graphicFrameMk id="18" creationId="{AA58A54E-C616-40FC-9465-8C95F0E9985B}"/>
          </ac:graphicFrameMkLst>
        </pc:graphicFrameChg>
        <pc:graphicFrameChg chg="add del">
          <ac:chgData name="ludvik.zel@gmail.com" userId="a0ac24215a097444" providerId="LiveId" clId="{5EB672D0-6964-4342-89C3-434098488215}" dt="2020-10-07T09:21:50.973" v="2291" actId="26606"/>
          <ac:graphicFrameMkLst>
            <pc:docMk/>
            <pc:sldMk cId="1246232476" sldId="270"/>
            <ac:graphicFrameMk id="20" creationId="{91632026-00B0-4F1C-A00A-FAB0514C0807}"/>
          </ac:graphicFrameMkLst>
        </pc:graphicFrameChg>
        <pc:graphicFrameChg chg="add mod">
          <ac:chgData name="ludvik.zel@gmail.com" userId="a0ac24215a097444" providerId="LiveId" clId="{5EB672D0-6964-4342-89C3-434098488215}" dt="2020-11-09T18:33:14.273" v="48969" actId="20577"/>
          <ac:graphicFrameMkLst>
            <pc:docMk/>
            <pc:sldMk cId="1246232476" sldId="270"/>
            <ac:graphicFrameMk id="27" creationId="{3EA4AE6B-8504-402A-A04B-6B1050524A71}"/>
          </ac:graphicFrameMkLst>
        </pc:graphicFrameChg>
        <pc:picChg chg="del mod">
          <ac:chgData name="ludvik.zel@gmail.com" userId="a0ac24215a097444" providerId="LiveId" clId="{5EB672D0-6964-4342-89C3-434098488215}" dt="2020-11-10T19:38:52.164" v="49312" actId="478"/>
          <ac:picMkLst>
            <pc:docMk/>
            <pc:sldMk cId="1246232476" sldId="270"/>
            <ac:picMk id="3" creationId="{16EFF791-01CE-40EB-B18F-C11033E3BE43}"/>
          </ac:picMkLst>
        </pc:picChg>
        <pc:picChg chg="del mod">
          <ac:chgData name="ludvik.zel@gmail.com" userId="a0ac24215a097444" providerId="LiveId" clId="{5EB672D0-6964-4342-89C3-434098488215}" dt="2020-11-11T16:36:24.066" v="49653" actId="478"/>
          <ac:picMkLst>
            <pc:docMk/>
            <pc:sldMk cId="1246232476" sldId="270"/>
            <ac:picMk id="4" creationId="{C674395E-0BE3-48FF-8CE2-F8AD30360D5C}"/>
          </ac:picMkLst>
        </pc:picChg>
        <pc:picChg chg="mod">
          <ac:chgData name="ludvik.zel@gmail.com" userId="a0ac24215a097444" providerId="LiveId" clId="{5EB672D0-6964-4342-89C3-434098488215}" dt="2020-11-14T12:56:13.666" v="52232" actId="1076"/>
          <ac:picMkLst>
            <pc:docMk/>
            <pc:sldMk cId="1246232476" sldId="270"/>
            <ac:picMk id="5" creationId="{4D39F859-993D-45AE-AB25-87606121BCFF}"/>
          </ac:picMkLst>
        </pc:picChg>
      </pc:sldChg>
      <pc:sldChg chg="addSp delSp modSp new mod setBg delAnim">
        <pc:chgData name="ludvik.zel@gmail.com" userId="a0ac24215a097444" providerId="LiveId" clId="{5EB672D0-6964-4342-89C3-434098488215}" dt="2020-11-14T14:23:27.488" v="53436"/>
        <pc:sldMkLst>
          <pc:docMk/>
          <pc:sldMk cId="3464166426" sldId="271"/>
        </pc:sldMkLst>
        <pc:spChg chg="mod">
          <ac:chgData name="ludvik.zel@gmail.com" userId="a0ac24215a097444" providerId="LiveId" clId="{5EB672D0-6964-4342-89C3-434098488215}" dt="2020-11-09T16:29:32.528" v="48355" actId="20577"/>
          <ac:spMkLst>
            <pc:docMk/>
            <pc:sldMk cId="3464166426" sldId="271"/>
            <ac:spMk id="2" creationId="{681AE158-C47B-4844-8428-232351C8F1A2}"/>
          </ac:spMkLst>
        </pc:spChg>
        <pc:spChg chg="add del mod ord">
          <ac:chgData name="ludvik.zel@gmail.com" userId="a0ac24215a097444" providerId="LiveId" clId="{5EB672D0-6964-4342-89C3-434098488215}" dt="2020-11-14T14:15:59.650" v="53075" actId="1076"/>
          <ac:spMkLst>
            <pc:docMk/>
            <pc:sldMk cId="3464166426" sldId="271"/>
            <ac:spMk id="3" creationId="{1C6A8540-499C-4E3A-A47A-6BED19672C18}"/>
          </ac:spMkLst>
        </pc:spChg>
        <pc:spChg chg="add mod">
          <ac:chgData name="ludvik.zel@gmail.com" userId="a0ac24215a097444" providerId="LiveId" clId="{5EB672D0-6964-4342-89C3-434098488215}" dt="2020-11-09T16:22:16.776" v="48273" actId="20577"/>
          <ac:spMkLst>
            <pc:docMk/>
            <pc:sldMk cId="3464166426" sldId="271"/>
            <ac:spMk id="4" creationId="{BFB31673-756F-423E-AF47-1A6072DAF30C}"/>
          </ac:spMkLst>
        </pc:spChg>
        <pc:spChg chg="add del mod">
          <ac:chgData name="ludvik.zel@gmail.com" userId="a0ac24215a097444" providerId="LiveId" clId="{5EB672D0-6964-4342-89C3-434098488215}" dt="2020-11-14T12:53:11.792" v="52209" actId="478"/>
          <ac:spMkLst>
            <pc:docMk/>
            <pc:sldMk cId="3464166426" sldId="271"/>
            <ac:spMk id="5" creationId="{1C323B2F-9898-45A8-B060-559F507F4F81}"/>
          </ac:spMkLst>
        </pc:spChg>
        <pc:spChg chg="add del mod">
          <ac:chgData name="ludvik.zel@gmail.com" userId="a0ac24215a097444" providerId="LiveId" clId="{5EB672D0-6964-4342-89C3-434098488215}" dt="2020-11-14T12:53:32.355" v="52213" actId="478"/>
          <ac:spMkLst>
            <pc:docMk/>
            <pc:sldMk cId="3464166426" sldId="271"/>
            <ac:spMk id="9" creationId="{59268D93-BD27-41B3-89C2-3BAE338F5977}"/>
          </ac:spMkLst>
        </pc:spChg>
        <pc:spChg chg="add del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10" creationId="{84ECDE7A-6944-466D-8FFE-149A29BA6BAE}"/>
          </ac:spMkLst>
        </pc:spChg>
        <pc:spChg chg="add del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12" creationId="{B3420082-9415-44EC-802E-C77D71D59C57}"/>
          </ac:spMkLst>
        </pc:spChg>
        <pc:spChg chg="add mod">
          <ac:chgData name="ludvik.zel@gmail.com" userId="a0ac24215a097444" providerId="LiveId" clId="{5EB672D0-6964-4342-89C3-434098488215}" dt="2020-11-14T14:23:27.488" v="53436"/>
          <ac:spMkLst>
            <pc:docMk/>
            <pc:sldMk cId="3464166426" sldId="271"/>
            <ac:spMk id="14" creationId="{1CA09043-B6AD-4AB3-8785-D2489AA43EE3}"/>
          </ac:spMkLst>
        </pc:spChg>
        <pc:spChg chg="add del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14" creationId="{55A52C45-1FCB-4636-A80F-2849B8226C01}"/>
          </ac:spMkLst>
        </pc:spChg>
        <pc:spChg chg="add del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16" creationId="{768EB4DD-3704-43AD-92B3-C4E0C6EA92CB}"/>
          </ac:spMkLst>
        </pc:spChg>
        <pc:spChg chg="add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21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23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25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5T12:38:36.538" v="35465" actId="26606"/>
          <ac:spMkLst>
            <pc:docMk/>
            <pc:sldMk cId="3464166426" sldId="271"/>
            <ac:spMk id="27" creationId="{92C3387C-D24F-4737-8A37-1DC5CFF09CFA}"/>
          </ac:spMkLst>
        </pc:spChg>
        <pc:picChg chg="del mod">
          <ac:chgData name="ludvik.zel@gmail.com" userId="a0ac24215a097444" providerId="LiveId" clId="{5EB672D0-6964-4342-89C3-434098488215}" dt="2020-11-11T17:00:06.414" v="49672" actId="478"/>
          <ac:picMkLst>
            <pc:docMk/>
            <pc:sldMk cId="3464166426" sldId="271"/>
            <ac:picMk id="5" creationId="{49BDFB5B-E5AB-4506-B076-AFCE40935990}"/>
          </ac:picMkLst>
        </pc:picChg>
        <pc:picChg chg="add del mod modCrop">
          <ac:chgData name="ludvik.zel@gmail.com" userId="a0ac24215a097444" providerId="LiveId" clId="{5EB672D0-6964-4342-89C3-434098488215}" dt="2020-10-25T12:38:31.164" v="35464" actId="21"/>
          <ac:picMkLst>
            <pc:docMk/>
            <pc:sldMk cId="3464166426" sldId="271"/>
            <ac:picMk id="5" creationId="{A5DACB22-1310-4BA5-9ABA-DDF8AF6A9DF4}"/>
          </ac:picMkLst>
        </pc:picChg>
        <pc:picChg chg="add mod modCrop">
          <ac:chgData name="ludvik.zel@gmail.com" userId="a0ac24215a097444" providerId="LiveId" clId="{5EB672D0-6964-4342-89C3-434098488215}" dt="2020-11-14T12:51:04.886" v="52191" actId="1440"/>
          <ac:picMkLst>
            <pc:docMk/>
            <pc:sldMk cId="3464166426" sldId="271"/>
            <ac:picMk id="6" creationId="{838093FE-B5C9-4A3A-863C-E1048852A4ED}"/>
          </ac:picMkLst>
        </pc:picChg>
        <pc:picChg chg="mod">
          <ac:chgData name="ludvik.zel@gmail.com" userId="a0ac24215a097444" providerId="LiveId" clId="{5EB672D0-6964-4342-89C3-434098488215}" dt="2020-11-14T14:17:00.590" v="53076" actId="1076"/>
          <ac:picMkLst>
            <pc:docMk/>
            <pc:sldMk cId="3464166426" sldId="271"/>
            <ac:picMk id="7" creationId="{832D95BB-EC8D-4E2D-A369-7C58CA3B8FF0}"/>
          </ac:picMkLst>
        </pc:picChg>
      </pc:sldChg>
      <pc:sldChg chg="addSp delSp modSp new mod setBg delAnim">
        <pc:chgData name="ludvik.zel@gmail.com" userId="a0ac24215a097444" providerId="LiveId" clId="{5EB672D0-6964-4342-89C3-434098488215}" dt="2020-11-14T14:40:56.854" v="53547" actId="1076"/>
        <pc:sldMkLst>
          <pc:docMk/>
          <pc:sldMk cId="1684518441" sldId="272"/>
        </pc:sldMkLst>
        <pc:spChg chg="mod">
          <ac:chgData name="ludvik.zel@gmail.com" userId="a0ac24215a097444" providerId="LiveId" clId="{5EB672D0-6964-4342-89C3-434098488215}" dt="2020-10-25T18:01:29.420" v="39860" actId="26606"/>
          <ac:spMkLst>
            <pc:docMk/>
            <pc:sldMk cId="1684518441" sldId="272"/>
            <ac:spMk id="2" creationId="{D78FE5C1-D550-4060-9612-992F998D6E68}"/>
          </ac:spMkLst>
        </pc:spChg>
        <pc:spChg chg="mod">
          <ac:chgData name="ludvik.zel@gmail.com" userId="a0ac24215a097444" providerId="LiveId" clId="{5EB672D0-6964-4342-89C3-434098488215}" dt="2020-11-14T14:29:23.410" v="53545" actId="20577"/>
          <ac:spMkLst>
            <pc:docMk/>
            <pc:sldMk cId="1684518441" sldId="272"/>
            <ac:spMk id="3" creationId="{4A8C345F-13CD-41A5-957D-97EDB4B718B5}"/>
          </ac:spMkLst>
        </pc:spChg>
        <pc:spChg chg="add">
          <ac:chgData name="ludvik.zel@gmail.com" userId="a0ac24215a097444" providerId="LiveId" clId="{5EB672D0-6964-4342-89C3-434098488215}" dt="2020-10-25T18:01:29.420" v="39860" actId="26606"/>
          <ac:spMkLst>
            <pc:docMk/>
            <pc:sldMk cId="1684518441" sldId="272"/>
            <ac:spMk id="8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5T18:01:29.420" v="39860" actId="26606"/>
          <ac:spMkLst>
            <pc:docMk/>
            <pc:sldMk cId="1684518441" sldId="272"/>
            <ac:spMk id="10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5T18:01:29.420" v="39860" actId="26606"/>
          <ac:spMkLst>
            <pc:docMk/>
            <pc:sldMk cId="1684518441" sldId="272"/>
            <ac:spMk id="12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5T18:01:29.420" v="39860" actId="26606"/>
          <ac:spMkLst>
            <pc:docMk/>
            <pc:sldMk cId="1684518441" sldId="272"/>
            <ac:spMk id="14" creationId="{92C3387C-D24F-4737-8A37-1DC5CFF09CFA}"/>
          </ac:spMkLst>
        </pc:spChg>
        <pc:picChg chg="mod">
          <ac:chgData name="ludvik.zel@gmail.com" userId="a0ac24215a097444" providerId="LiveId" clId="{5EB672D0-6964-4342-89C3-434098488215}" dt="2020-11-14T14:40:56.854" v="53547" actId="1076"/>
          <ac:picMkLst>
            <pc:docMk/>
            <pc:sldMk cId="1684518441" sldId="272"/>
            <ac:picMk id="4" creationId="{107A1DE9-2E0A-4001-9B08-65119B9384D7}"/>
          </ac:picMkLst>
        </pc:picChg>
        <pc:picChg chg="del mod">
          <ac:chgData name="ludvik.zel@gmail.com" userId="a0ac24215a097444" providerId="LiveId" clId="{5EB672D0-6964-4342-89C3-434098488215}" dt="2020-11-11T17:04:15.056" v="49676" actId="478"/>
          <ac:picMkLst>
            <pc:docMk/>
            <pc:sldMk cId="1684518441" sldId="272"/>
            <ac:picMk id="4" creationId="{ABE31B3C-596D-46B6-9626-28AA05EF8FB3}"/>
          </ac:picMkLst>
        </pc:picChg>
        <pc:picChg chg="del mod">
          <ac:chgData name="ludvik.zel@gmail.com" userId="a0ac24215a097444" providerId="LiveId" clId="{5EB672D0-6964-4342-89C3-434098488215}" dt="2020-11-14T14:30:14.471" v="53546" actId="478"/>
          <ac:picMkLst>
            <pc:docMk/>
            <pc:sldMk cId="1684518441" sldId="272"/>
            <ac:picMk id="5" creationId="{412C9429-65BD-40E7-A3AE-519582D6FEA5}"/>
          </ac:picMkLst>
        </pc:picChg>
      </pc:sldChg>
      <pc:sldChg chg="modSp new del mod">
        <pc:chgData name="ludvik.zel@gmail.com" userId="a0ac24215a097444" providerId="LiveId" clId="{5EB672D0-6964-4342-89C3-434098488215}" dt="2020-10-25T18:03:38.962" v="39924" actId="47"/>
        <pc:sldMkLst>
          <pc:docMk/>
          <pc:sldMk cId="1772912614" sldId="273"/>
        </pc:sldMkLst>
        <pc:spChg chg="mod">
          <ac:chgData name="ludvik.zel@gmail.com" userId="a0ac24215a097444" providerId="LiveId" clId="{5EB672D0-6964-4342-89C3-434098488215}" dt="2020-09-25T14:11:13.776" v="1182" actId="20577"/>
          <ac:spMkLst>
            <pc:docMk/>
            <pc:sldMk cId="1772912614" sldId="273"/>
            <ac:spMk id="2" creationId="{DF6FA3A9-995D-475A-B73F-7B5D52DDFA37}"/>
          </ac:spMkLst>
        </pc:spChg>
        <pc:spChg chg="mod">
          <ac:chgData name="ludvik.zel@gmail.com" userId="a0ac24215a097444" providerId="LiveId" clId="{5EB672D0-6964-4342-89C3-434098488215}" dt="2020-09-25T14:13:24.811" v="1538" actId="20577"/>
          <ac:spMkLst>
            <pc:docMk/>
            <pc:sldMk cId="1772912614" sldId="273"/>
            <ac:spMk id="3" creationId="{707C2E8F-3EF2-4B27-A345-839620A5F394}"/>
          </ac:spMkLst>
        </pc:spChg>
      </pc:sldChg>
      <pc:sldChg chg="addSp delSp modSp new del mod ord setBg setClrOvrMap">
        <pc:chgData name="ludvik.zel@gmail.com" userId="a0ac24215a097444" providerId="LiveId" clId="{5EB672D0-6964-4342-89C3-434098488215}" dt="2020-10-24T09:48:03.854" v="31206" actId="47"/>
        <pc:sldMkLst>
          <pc:docMk/>
          <pc:sldMk cId="2012238124" sldId="274"/>
        </pc:sldMkLst>
        <pc:spChg chg="del">
          <ac:chgData name="ludvik.zel@gmail.com" userId="a0ac24215a097444" providerId="LiveId" clId="{5EB672D0-6964-4342-89C3-434098488215}" dt="2020-10-07T09:18:17.408" v="2195" actId="478"/>
          <ac:spMkLst>
            <pc:docMk/>
            <pc:sldMk cId="2012238124" sldId="274"/>
            <ac:spMk id="2" creationId="{F8126375-0064-4B1A-AC92-9C1B5961DF03}"/>
          </ac:spMkLst>
        </pc:spChg>
        <pc:spChg chg="del">
          <ac:chgData name="ludvik.zel@gmail.com" userId="a0ac24215a097444" providerId="LiveId" clId="{5EB672D0-6964-4342-89C3-434098488215}" dt="2020-10-07T09:18:14.983" v="2194" actId="478"/>
          <ac:spMkLst>
            <pc:docMk/>
            <pc:sldMk cId="2012238124" sldId="274"/>
            <ac:spMk id="3" creationId="{0BB0D1A1-32C9-4EA5-ADD1-D9473CB7BECB}"/>
          </ac:spMkLst>
        </pc:spChg>
        <pc:spChg chg="add mod">
          <ac:chgData name="ludvik.zel@gmail.com" userId="a0ac24215a097444" providerId="LiveId" clId="{5EB672D0-6964-4342-89C3-434098488215}" dt="2020-10-24T09:44:02.041" v="30851" actId="21"/>
          <ac:spMkLst>
            <pc:docMk/>
            <pc:sldMk cId="2012238124" sldId="274"/>
            <ac:spMk id="4" creationId="{7AEC373B-95E9-4570-9180-405BA9D0B76C}"/>
          </ac:spMkLst>
        </pc:spChg>
        <pc:spChg chg="add del">
          <ac:chgData name="ludvik.zel@gmail.com" userId="a0ac24215a097444" providerId="LiveId" clId="{5EB672D0-6964-4342-89C3-434098488215}" dt="2020-10-07T09:19:05.729" v="2200" actId="26606"/>
          <ac:spMkLst>
            <pc:docMk/>
            <pc:sldMk cId="2012238124" sldId="274"/>
            <ac:spMk id="71" creationId="{42A4FC2C-047E-45A5-965D-8E1E3BF09BC6}"/>
          </ac:spMkLst>
        </pc:spChg>
        <pc:spChg chg="add del">
          <ac:chgData name="ludvik.zel@gmail.com" userId="a0ac24215a097444" providerId="LiveId" clId="{5EB672D0-6964-4342-89C3-434098488215}" dt="2020-10-24T09:42:25.919" v="30844" actId="26606"/>
          <ac:spMkLst>
            <pc:docMk/>
            <pc:sldMk cId="2012238124" sldId="274"/>
            <ac:spMk id="73" creationId="{5E8D2E83-FB3A-40E7-A9E5-7AB389D612B4}"/>
          </ac:spMkLst>
        </pc:spChg>
        <pc:spChg chg="add del">
          <ac:chgData name="ludvik.zel@gmail.com" userId="a0ac24215a097444" providerId="LiveId" clId="{5EB672D0-6964-4342-89C3-434098488215}" dt="2020-10-24T09:42:41.186" v="30846" actId="26606"/>
          <ac:spMkLst>
            <pc:docMk/>
            <pc:sldMk cId="2012238124" sldId="274"/>
            <ac:spMk id="75" creationId="{F6D92C2D-1D3D-4974-918C-06579FB354A9}"/>
          </ac:spMkLst>
        </pc:spChg>
        <pc:spChg chg="add">
          <ac:chgData name="ludvik.zel@gmail.com" userId="a0ac24215a097444" providerId="LiveId" clId="{5EB672D0-6964-4342-89C3-434098488215}" dt="2020-10-24T09:42:41.200" v="30847" actId="26606"/>
          <ac:spMkLst>
            <pc:docMk/>
            <pc:sldMk cId="2012238124" sldId="274"/>
            <ac:spMk id="77" creationId="{AEDD7960-4866-4399-BEF6-DD1431AB4E34}"/>
          </ac:spMkLst>
        </pc:spChg>
        <pc:spChg chg="add">
          <ac:chgData name="ludvik.zel@gmail.com" userId="a0ac24215a097444" providerId="LiveId" clId="{5EB672D0-6964-4342-89C3-434098488215}" dt="2020-10-24T09:42:41.200" v="30847" actId="26606"/>
          <ac:spMkLst>
            <pc:docMk/>
            <pc:sldMk cId="2012238124" sldId="274"/>
            <ac:spMk id="79" creationId="{55D4142C-5077-457F-A6AD-3FECFDB39685}"/>
          </ac:spMkLst>
        </pc:spChg>
        <pc:spChg chg="add">
          <ac:chgData name="ludvik.zel@gmail.com" userId="a0ac24215a097444" providerId="LiveId" clId="{5EB672D0-6964-4342-89C3-434098488215}" dt="2020-10-24T09:42:41.200" v="30847" actId="26606"/>
          <ac:spMkLst>
            <pc:docMk/>
            <pc:sldMk cId="2012238124" sldId="274"/>
            <ac:spMk id="81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07T09:20:36.483" v="2218" actId="26606"/>
          <ac:spMkLst>
            <pc:docMk/>
            <pc:sldMk cId="2012238124" sldId="274"/>
            <ac:spMk id="137" creationId="{42A4FC2C-047E-45A5-965D-8E1E3BF09BC6}"/>
          </ac:spMkLst>
        </pc:spChg>
        <pc:spChg chg="add del">
          <ac:chgData name="ludvik.zel@gmail.com" userId="a0ac24215a097444" providerId="LiveId" clId="{5EB672D0-6964-4342-89C3-434098488215}" dt="2020-10-07T09:20:28.373" v="2211" actId="26606"/>
          <ac:spMkLst>
            <pc:docMk/>
            <pc:sldMk cId="2012238124" sldId="274"/>
            <ac:spMk id="192" creationId="{42A4FC2C-047E-45A5-965D-8E1E3BF09BC6}"/>
          </ac:spMkLst>
        </pc:spChg>
        <pc:spChg chg="add del">
          <ac:chgData name="ludvik.zel@gmail.com" userId="a0ac24215a097444" providerId="LiveId" clId="{5EB672D0-6964-4342-89C3-434098488215}" dt="2020-10-07T09:20:32.956" v="2215" actId="26606"/>
          <ac:spMkLst>
            <pc:docMk/>
            <pc:sldMk cId="2012238124" sldId="274"/>
            <ac:spMk id="193" creationId="{4C61BD32-7542-4D52-BA5A-3ADE869BF8AC}"/>
          </ac:spMkLst>
        </pc:spChg>
        <pc:spChg chg="add del">
          <ac:chgData name="ludvik.zel@gmail.com" userId="a0ac24215a097444" providerId="LiveId" clId="{5EB672D0-6964-4342-89C3-434098488215}" dt="2020-10-07T09:20:36.480" v="2217" actId="26606"/>
          <ac:spMkLst>
            <pc:docMk/>
            <pc:sldMk cId="2012238124" sldId="274"/>
            <ac:spMk id="201" creationId="{57957B04-C024-4B5F-B7C3-20FAE3F1D3CA}"/>
          </ac:spMkLst>
        </pc:spChg>
        <pc:spChg chg="add del">
          <ac:chgData name="ludvik.zel@gmail.com" userId="a0ac24215a097444" providerId="LiveId" clId="{5EB672D0-6964-4342-89C3-434098488215}" dt="2020-10-07T09:20:36.480" v="2217" actId="26606"/>
          <ac:spMkLst>
            <pc:docMk/>
            <pc:sldMk cId="2012238124" sldId="274"/>
            <ac:spMk id="202" creationId="{C6FBFCE4-B693-49EB-9CE1-4420332195E7}"/>
          </ac:spMkLst>
        </pc:spChg>
        <pc:spChg chg="add del">
          <ac:chgData name="ludvik.zel@gmail.com" userId="a0ac24215a097444" providerId="LiveId" clId="{5EB672D0-6964-4342-89C3-434098488215}" dt="2020-10-07T09:20:32.956" v="2215" actId="26606"/>
          <ac:spMkLst>
            <pc:docMk/>
            <pc:sldMk cId="2012238124" sldId="274"/>
            <ac:spMk id="1030" creationId="{53BB5D57-6178-4F62-B472-0312F6D95A85}"/>
          </ac:spMkLst>
        </pc:spChg>
        <pc:spChg chg="add del">
          <ac:chgData name="ludvik.zel@gmail.com" userId="a0ac24215a097444" providerId="LiveId" clId="{5EB672D0-6964-4342-89C3-434098488215}" dt="2020-10-24T09:42:41.186" v="30846" actId="26606"/>
          <ac:spMkLst>
            <pc:docMk/>
            <pc:sldMk cId="2012238124" sldId="274"/>
            <ac:spMk id="1031" creationId="{E862BE82-D00D-42C1-BF16-93AA37870C32}"/>
          </ac:spMkLst>
        </pc:spChg>
        <pc:spChg chg="add del">
          <ac:chgData name="ludvik.zel@gmail.com" userId="a0ac24215a097444" providerId="LiveId" clId="{5EB672D0-6964-4342-89C3-434098488215}" dt="2020-10-07T09:20:36.480" v="2217" actId="26606"/>
          <ac:spMkLst>
            <pc:docMk/>
            <pc:sldMk cId="2012238124" sldId="274"/>
            <ac:spMk id="1032" creationId="{14995E8B-DB3C-4E23-9186-1613402BFDCF}"/>
          </ac:spMkLst>
        </pc:spChg>
        <pc:spChg chg="add del">
          <ac:chgData name="ludvik.zel@gmail.com" userId="a0ac24215a097444" providerId="LiveId" clId="{5EB672D0-6964-4342-89C3-434098488215}" dt="2020-10-07T09:20:36.480" v="2217" actId="26606"/>
          <ac:spMkLst>
            <pc:docMk/>
            <pc:sldMk cId="2012238124" sldId="274"/>
            <ac:spMk id="1033" creationId="{CF21E7C5-2080-4549-97AA-9A6688257789}"/>
          </ac:spMkLst>
        </pc:spChg>
        <pc:spChg chg="add">
          <ac:chgData name="ludvik.zel@gmail.com" userId="a0ac24215a097444" providerId="LiveId" clId="{5EB672D0-6964-4342-89C3-434098488215}" dt="2020-10-24T09:42:41.200" v="30847" actId="26606"/>
          <ac:spMkLst>
            <pc:docMk/>
            <pc:sldMk cId="2012238124" sldId="274"/>
            <ac:spMk id="1034" creationId="{6B5E2835-4E47-45B3-9CFE-732FF7B05472}"/>
          </ac:spMkLst>
        </pc:spChg>
        <pc:spChg chg="add">
          <ac:chgData name="ludvik.zel@gmail.com" userId="a0ac24215a097444" providerId="LiveId" clId="{5EB672D0-6964-4342-89C3-434098488215}" dt="2020-10-24T09:42:41.200" v="30847" actId="26606"/>
          <ac:spMkLst>
            <pc:docMk/>
            <pc:sldMk cId="2012238124" sldId="274"/>
            <ac:spMk id="1035" creationId="{5B45AD5D-AA52-4F7B-9362-576A39AD9E09}"/>
          </ac:spMkLst>
        </pc:spChg>
        <pc:grpChg chg="add del">
          <ac:chgData name="ludvik.zel@gmail.com" userId="a0ac24215a097444" providerId="LiveId" clId="{5EB672D0-6964-4342-89C3-434098488215}" dt="2020-10-07T09:20:36.480" v="2217" actId="26606"/>
          <ac:grpSpMkLst>
            <pc:docMk/>
            <pc:sldMk cId="2012238124" sldId="274"/>
            <ac:grpSpMk id="194" creationId="{58454601-8C5B-41C4-8012-BF42AE4E16F2}"/>
          </ac:grpSpMkLst>
        </pc:grpChg>
        <pc:grpChg chg="add del">
          <ac:chgData name="ludvik.zel@gmail.com" userId="a0ac24215a097444" providerId="LiveId" clId="{5EB672D0-6964-4342-89C3-434098488215}" dt="2020-10-07T09:20:36.480" v="2217" actId="26606"/>
          <ac:grpSpMkLst>
            <pc:docMk/>
            <pc:sldMk cId="2012238124" sldId="274"/>
            <ac:grpSpMk id="203" creationId="{8FFC4225-9683-4D55-8686-FCDDB8BCBF38}"/>
          </ac:grpSpMkLst>
        </pc:grpChg>
        <pc:grpChg chg="add del">
          <ac:chgData name="ludvik.zel@gmail.com" userId="a0ac24215a097444" providerId="LiveId" clId="{5EB672D0-6964-4342-89C3-434098488215}" dt="2020-10-07T09:20:36.480" v="2217" actId="26606"/>
          <ac:grpSpMkLst>
            <pc:docMk/>
            <pc:sldMk cId="2012238124" sldId="274"/>
            <ac:grpSpMk id="208" creationId="{2993EE7D-6C2F-43A3-9C60-0C79DB9E529F}"/>
          </ac:grpSpMkLst>
        </pc:grpChg>
        <pc:picChg chg="add del mod">
          <ac:chgData name="ludvik.zel@gmail.com" userId="a0ac24215a097444" providerId="LiveId" clId="{5EB672D0-6964-4342-89C3-434098488215}" dt="2020-10-07T09:19:02.726" v="2198" actId="478"/>
          <ac:picMkLst>
            <pc:docMk/>
            <pc:sldMk cId="2012238124" sldId="274"/>
            <ac:picMk id="1026" creationId="{F2553941-63EF-4D24-978B-73BD50A5FA61}"/>
          </ac:picMkLst>
        </pc:picChg>
        <pc:picChg chg="add del mod">
          <ac:chgData name="ludvik.zel@gmail.com" userId="a0ac24215a097444" providerId="LiveId" clId="{5EB672D0-6964-4342-89C3-434098488215}" dt="2020-10-24T09:43:54.718" v="30848" actId="21"/>
          <ac:picMkLst>
            <pc:docMk/>
            <pc:sldMk cId="2012238124" sldId="274"/>
            <ac:picMk id="1028" creationId="{C57EE49D-D5DD-48A7-A24A-C9F1BDA7DE6C}"/>
          </ac:picMkLst>
        </pc:picChg>
      </pc:sldChg>
      <pc:sldChg chg="addSp delSp modSp new mod ord setBg delAnim setClrOvrMap">
        <pc:chgData name="ludvik.zel@gmail.com" userId="a0ac24215a097444" providerId="LiveId" clId="{5EB672D0-6964-4342-89C3-434098488215}" dt="2020-11-14T13:54:00.410" v="52803" actId="1076"/>
        <pc:sldMkLst>
          <pc:docMk/>
          <pc:sldMk cId="2820143141" sldId="275"/>
        </pc:sldMkLst>
        <pc:spChg chg="add del">
          <ac:chgData name="ludvik.zel@gmail.com" userId="a0ac24215a097444" providerId="LiveId" clId="{5EB672D0-6964-4342-89C3-434098488215}" dt="2020-10-07T09:20:12.495" v="2207" actId="26606"/>
          <ac:spMkLst>
            <pc:docMk/>
            <pc:sldMk cId="2820143141" sldId="275"/>
            <ac:spMk id="2" creationId="{E2A5C38B-FF7F-4F17-BC49-18262FB3532C}"/>
          </ac:spMkLst>
        </pc:spChg>
        <pc:spChg chg="add mod">
          <ac:chgData name="ludvik.zel@gmail.com" userId="a0ac24215a097444" providerId="LiveId" clId="{5EB672D0-6964-4342-89C3-434098488215}" dt="2020-11-09T13:22:39.998" v="45897" actId="20577"/>
          <ac:spMkLst>
            <pc:docMk/>
            <pc:sldMk cId="2820143141" sldId="275"/>
            <ac:spMk id="3" creationId="{A2D2CC59-9740-4749-973B-4448B9CED0FC}"/>
          </ac:spMkLst>
        </pc:spChg>
        <pc:spChg chg="add del">
          <ac:chgData name="ludvik.zel@gmail.com" userId="a0ac24215a097444" providerId="LiveId" clId="{5EB672D0-6964-4342-89C3-434098488215}" dt="2020-10-07T09:20:12.495" v="2207" actId="26606"/>
          <ac:spMkLst>
            <pc:docMk/>
            <pc:sldMk cId="2820143141" sldId="275"/>
            <ac:spMk id="3" creationId="{E4C7AA48-4A1F-4554-88ED-5C2D3427E50F}"/>
          </ac:spMkLst>
        </pc:spChg>
        <pc:spChg chg="add del">
          <ac:chgData name="ludvik.zel@gmail.com" userId="a0ac24215a097444" providerId="LiveId" clId="{5EB672D0-6964-4342-89C3-434098488215}" dt="2020-10-07T09:20:09.732" v="2204" actId="26606"/>
          <ac:spMkLst>
            <pc:docMk/>
            <pc:sldMk cId="2820143141" sldId="275"/>
            <ac:spMk id="71" creationId="{A93898FF-D987-4B0E-BFB4-85F5EB356D4D}"/>
          </ac:spMkLst>
        </pc:spChg>
        <pc:spChg chg="add del">
          <ac:chgData name="ludvik.zel@gmail.com" userId="a0ac24215a097444" providerId="LiveId" clId="{5EB672D0-6964-4342-89C3-434098488215}" dt="2020-10-07T09:20:09.732" v="2204" actId="26606"/>
          <ac:spMkLst>
            <pc:docMk/>
            <pc:sldMk cId="2820143141" sldId="275"/>
            <ac:spMk id="73" creationId="{8654E6D0-A14C-40BE-8E45-0815172668EC}"/>
          </ac:spMkLst>
        </pc:spChg>
        <pc:spChg chg="add del">
          <ac:chgData name="ludvik.zel@gmail.com" userId="a0ac24215a097444" providerId="LiveId" clId="{5EB672D0-6964-4342-89C3-434098488215}" dt="2020-10-07T09:20:09.732" v="2204" actId="26606"/>
          <ac:spMkLst>
            <pc:docMk/>
            <pc:sldMk cId="2820143141" sldId="275"/>
            <ac:spMk id="77" creationId="{A737E5B8-8F31-4942-B159-B213C4D6D830}"/>
          </ac:spMkLst>
        </pc:spChg>
        <pc:spChg chg="add del">
          <ac:chgData name="ludvik.zel@gmail.com" userId="a0ac24215a097444" providerId="LiveId" clId="{5EB672D0-6964-4342-89C3-434098488215}" dt="2020-10-07T09:20:09.732" v="2204" actId="26606"/>
          <ac:spMkLst>
            <pc:docMk/>
            <pc:sldMk cId="2820143141" sldId="275"/>
            <ac:spMk id="79" creationId="{42A4FC2C-047E-45A5-965D-8E1E3BF09BC6}"/>
          </ac:spMkLst>
        </pc:spChg>
        <pc:spChg chg="add del">
          <ac:chgData name="ludvik.zel@gmail.com" userId="a0ac24215a097444" providerId="LiveId" clId="{5EB672D0-6964-4342-89C3-434098488215}" dt="2020-10-07T09:20:09.732" v="2204" actId="26606"/>
          <ac:spMkLst>
            <pc:docMk/>
            <pc:sldMk cId="2820143141" sldId="275"/>
            <ac:spMk id="81" creationId="{78F530DA-C7D1-4968-8F8A-8700C2BB2A49}"/>
          </ac:spMkLst>
        </pc:spChg>
        <pc:spChg chg="add del">
          <ac:chgData name="ludvik.zel@gmail.com" userId="a0ac24215a097444" providerId="LiveId" clId="{5EB672D0-6964-4342-89C3-434098488215}" dt="2020-10-07T09:20:12.487" v="2206" actId="26606"/>
          <ac:spMkLst>
            <pc:docMk/>
            <pc:sldMk cId="2820143141" sldId="275"/>
            <ac:spMk id="2052" creationId="{42A4FC2C-047E-45A5-965D-8E1E3BF09BC6}"/>
          </ac:spMkLst>
        </pc:spChg>
        <pc:picChg chg="del mod">
          <ac:chgData name="ludvik.zel@gmail.com" userId="a0ac24215a097444" providerId="LiveId" clId="{5EB672D0-6964-4342-89C3-434098488215}" dt="2020-11-10T19:44:32.083" v="49377" actId="478"/>
          <ac:picMkLst>
            <pc:docMk/>
            <pc:sldMk cId="2820143141" sldId="275"/>
            <ac:picMk id="2" creationId="{AA750E4D-B9C3-4ADC-9825-4DAC87268A17}"/>
          </ac:picMkLst>
        </pc:picChg>
        <pc:picChg chg="mod">
          <ac:chgData name="ludvik.zel@gmail.com" userId="a0ac24215a097444" providerId="LiveId" clId="{5EB672D0-6964-4342-89C3-434098488215}" dt="2020-11-14T13:54:00.410" v="52803" actId="1076"/>
          <ac:picMkLst>
            <pc:docMk/>
            <pc:sldMk cId="2820143141" sldId="275"/>
            <ac:picMk id="2" creationId="{DEF2AABB-F10B-4A93-A542-9474EB70995F}"/>
          </ac:picMkLst>
        </pc:picChg>
        <pc:picChg chg="del mod">
          <ac:chgData name="ludvik.zel@gmail.com" userId="a0ac24215a097444" providerId="LiveId" clId="{5EB672D0-6964-4342-89C3-434098488215}" dt="2020-11-11T16:38:29.129" v="49658" actId="478"/>
          <ac:picMkLst>
            <pc:docMk/>
            <pc:sldMk cId="2820143141" sldId="275"/>
            <ac:picMk id="4" creationId="{471E27A1-32FB-4497-8761-8FA5FEBC9521}"/>
          </ac:picMkLst>
        </pc:picChg>
        <pc:picChg chg="del mod">
          <ac:chgData name="ludvik.zel@gmail.com" userId="a0ac24215a097444" providerId="LiveId" clId="{5EB672D0-6964-4342-89C3-434098488215}" dt="2020-11-14T13:53:09" v="52802" actId="478"/>
          <ac:picMkLst>
            <pc:docMk/>
            <pc:sldMk cId="2820143141" sldId="275"/>
            <ac:picMk id="5" creationId="{51D43D53-73E5-4259-97C0-D41546A657A2}"/>
          </ac:picMkLst>
        </pc:picChg>
        <pc:picChg chg="add del">
          <ac:chgData name="ludvik.zel@gmail.com" userId="a0ac24215a097444" providerId="LiveId" clId="{5EB672D0-6964-4342-89C3-434098488215}" dt="2020-10-07T09:20:09.732" v="2204" actId="26606"/>
          <ac:picMkLst>
            <pc:docMk/>
            <pc:sldMk cId="2820143141" sldId="275"/>
            <ac:picMk id="75" creationId="{5516C1EB-8D62-4BF0-92B5-02E6AE43B1F3}"/>
          </ac:picMkLst>
        </pc:picChg>
        <pc:picChg chg="add mod">
          <ac:chgData name="ludvik.zel@gmail.com" userId="a0ac24215a097444" providerId="LiveId" clId="{5EB672D0-6964-4342-89C3-434098488215}" dt="2020-10-07T09:20:12.495" v="2207" actId="26606"/>
          <ac:picMkLst>
            <pc:docMk/>
            <pc:sldMk cId="2820143141" sldId="275"/>
            <ac:picMk id="2050" creationId="{4CE6E41A-D5E4-49C2-B7BF-9CEDC19962AA}"/>
          </ac:picMkLst>
        </pc:picChg>
      </pc:sldChg>
      <pc:sldChg chg="addSp delSp modSp new del mod setBg delAnim">
        <pc:chgData name="ludvik.zel@gmail.com" userId="a0ac24215a097444" providerId="LiveId" clId="{5EB672D0-6964-4342-89C3-434098488215}" dt="2020-11-09T12:18:47.401" v="44428" actId="47"/>
        <pc:sldMkLst>
          <pc:docMk/>
          <pc:sldMk cId="1049847532" sldId="276"/>
        </pc:sldMkLst>
        <pc:spChg chg="mod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2" creationId="{99617356-FBFD-4EE0-9E32-28622777BA9D}"/>
          </ac:spMkLst>
        </pc:spChg>
        <pc:spChg chg="mod">
          <ac:chgData name="ludvik.zel@gmail.com" userId="a0ac24215a097444" providerId="LiveId" clId="{5EB672D0-6964-4342-89C3-434098488215}" dt="2020-11-09T12:09:13.059" v="44153" actId="21"/>
          <ac:spMkLst>
            <pc:docMk/>
            <pc:sldMk cId="1049847532" sldId="276"/>
            <ac:spMk id="3" creationId="{81C750B1-54AD-484B-90B0-EC5ABA421AB2}"/>
          </ac:spMkLst>
        </pc:spChg>
        <pc:spChg chg="add del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8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10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12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14" creationId="{074B4F7D-14B2-478B-8BF5-01E4E0C5D263}"/>
          </ac:spMkLst>
        </pc:spChg>
        <pc:spChg chg="add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19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21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23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3T15:53:13.401" v="24551" actId="26606"/>
          <ac:spMkLst>
            <pc:docMk/>
            <pc:sldMk cId="1049847532" sldId="276"/>
            <ac:spMk id="25" creationId="{92C3387C-D24F-4737-8A37-1DC5CFF09CFA}"/>
          </ac:spMkLst>
        </pc:spChg>
        <pc:picChg chg="del mod">
          <ac:chgData name="ludvik.zel@gmail.com" userId="a0ac24215a097444" providerId="LiveId" clId="{5EB672D0-6964-4342-89C3-434098488215}" dt="2020-11-09T12:18:39.633" v="44425" actId="21"/>
          <ac:picMkLst>
            <pc:docMk/>
            <pc:sldMk cId="1049847532" sldId="276"/>
            <ac:picMk id="4" creationId="{78E08F0B-32D1-4ED3-841A-7A0D31FDA6E7}"/>
          </ac:picMkLst>
        </pc:picChg>
      </pc:sldChg>
      <pc:sldChg chg="addSp delSp modSp new add del mod setBg delAnim">
        <pc:chgData name="ludvik.zel@gmail.com" userId="a0ac24215a097444" providerId="LiveId" clId="{5EB672D0-6964-4342-89C3-434098488215}" dt="2020-11-09T12:24:02.379" v="44595" actId="47"/>
        <pc:sldMkLst>
          <pc:docMk/>
          <pc:sldMk cId="2291124213" sldId="277"/>
        </pc:sldMkLst>
        <pc:spChg chg="mod">
          <ac:chgData name="ludvik.zel@gmail.com" userId="a0ac24215a097444" providerId="LiveId" clId="{5EB672D0-6964-4342-89C3-434098488215}" dt="2020-11-09T12:19:23.075" v="44434" actId="21"/>
          <ac:spMkLst>
            <pc:docMk/>
            <pc:sldMk cId="2291124213" sldId="277"/>
            <ac:spMk id="2" creationId="{F7094874-223F-4C1C-9DB9-6610327C435E}"/>
          </ac:spMkLst>
        </pc:spChg>
        <pc:spChg chg="mod ord">
          <ac:chgData name="ludvik.zel@gmail.com" userId="a0ac24215a097444" providerId="LiveId" clId="{5EB672D0-6964-4342-89C3-434098488215}" dt="2020-11-09T12:20:55.170" v="44475" actId="21"/>
          <ac:spMkLst>
            <pc:docMk/>
            <pc:sldMk cId="2291124213" sldId="277"/>
            <ac:spMk id="3" creationId="{41839F85-9760-4775-ABDB-7F645F40AE7C}"/>
          </ac:spMkLst>
        </pc:spChg>
        <pc:spChg chg="add">
          <ac:chgData name="ludvik.zel@gmail.com" userId="a0ac24215a097444" providerId="LiveId" clId="{5EB672D0-6964-4342-89C3-434098488215}" dt="2020-10-23T15:58:47.786" v="24714" actId="26606"/>
          <ac:spMkLst>
            <pc:docMk/>
            <pc:sldMk cId="2291124213" sldId="277"/>
            <ac:spMk id="135" creationId="{84ECDE7A-6944-466D-8FFE-149A29BA6BAE}"/>
          </ac:spMkLst>
        </pc:spChg>
        <pc:spChg chg="add">
          <ac:chgData name="ludvik.zel@gmail.com" userId="a0ac24215a097444" providerId="LiveId" clId="{5EB672D0-6964-4342-89C3-434098488215}" dt="2020-10-23T15:58:47.786" v="24714" actId="26606"/>
          <ac:spMkLst>
            <pc:docMk/>
            <pc:sldMk cId="2291124213" sldId="277"/>
            <ac:spMk id="137" creationId="{B3420082-9415-44EC-802E-C77D71D59C57}"/>
          </ac:spMkLst>
        </pc:spChg>
        <pc:spChg chg="add">
          <ac:chgData name="ludvik.zel@gmail.com" userId="a0ac24215a097444" providerId="LiveId" clId="{5EB672D0-6964-4342-89C3-434098488215}" dt="2020-10-23T15:58:47.786" v="24714" actId="26606"/>
          <ac:spMkLst>
            <pc:docMk/>
            <pc:sldMk cId="2291124213" sldId="277"/>
            <ac:spMk id="139" creationId="{55A52C45-1FCB-4636-A80F-2849B8226C01}"/>
          </ac:spMkLst>
        </pc:spChg>
        <pc:spChg chg="add">
          <ac:chgData name="ludvik.zel@gmail.com" userId="a0ac24215a097444" providerId="LiveId" clId="{5EB672D0-6964-4342-89C3-434098488215}" dt="2020-10-23T15:58:47.786" v="24714" actId="26606"/>
          <ac:spMkLst>
            <pc:docMk/>
            <pc:sldMk cId="2291124213" sldId="277"/>
            <ac:spMk id="141" creationId="{768EB4DD-3704-43AD-92B3-C4E0C6EA92CB}"/>
          </ac:spMkLst>
        </pc:spChg>
        <pc:picChg chg="del mod">
          <ac:chgData name="ludvik.zel@gmail.com" userId="a0ac24215a097444" providerId="LiveId" clId="{5EB672D0-6964-4342-89C3-434098488215}" dt="2020-11-08T15:44:12.791" v="41500" actId="478"/>
          <ac:picMkLst>
            <pc:docMk/>
            <pc:sldMk cId="2291124213" sldId="277"/>
            <ac:picMk id="4" creationId="{CC58197E-1EA8-4139-8939-13E441DE991F}"/>
          </ac:picMkLst>
        </pc:picChg>
        <pc:picChg chg="del mod">
          <ac:chgData name="ludvik.zel@gmail.com" userId="a0ac24215a097444" providerId="LiveId" clId="{5EB672D0-6964-4342-89C3-434098488215}" dt="2020-11-08T15:45:13.958" v="41502" actId="478"/>
          <ac:picMkLst>
            <pc:docMk/>
            <pc:sldMk cId="2291124213" sldId="277"/>
            <ac:picMk id="5" creationId="{B411A20B-04F3-44E8-B9B9-4EFC40379433}"/>
          </ac:picMkLst>
        </pc:picChg>
        <pc:picChg chg="add del">
          <ac:chgData name="ludvik.zel@gmail.com" userId="a0ac24215a097444" providerId="LiveId" clId="{5EB672D0-6964-4342-89C3-434098488215}" dt="2020-10-10T17:52:19.044" v="9063" actId="22"/>
          <ac:picMkLst>
            <pc:docMk/>
            <pc:sldMk cId="2291124213" sldId="277"/>
            <ac:picMk id="5" creationId="{DF7AC694-19DD-46C9-99F9-A29AA5A988CD}"/>
          </ac:picMkLst>
        </pc:picChg>
        <pc:picChg chg="del mod">
          <ac:chgData name="ludvik.zel@gmail.com" userId="a0ac24215a097444" providerId="LiveId" clId="{5EB672D0-6964-4342-89C3-434098488215}" dt="2020-11-09T12:22:46.954" v="44585" actId="21"/>
          <ac:picMkLst>
            <pc:docMk/>
            <pc:sldMk cId="2291124213" sldId="277"/>
            <ac:picMk id="6" creationId="{F6DD4F9C-0C19-48FE-9712-CA11B41EC460}"/>
          </ac:picMkLst>
        </pc:picChg>
        <pc:picChg chg="add del mod">
          <ac:chgData name="ludvik.zel@gmail.com" userId="a0ac24215a097444" providerId="LiveId" clId="{5EB672D0-6964-4342-89C3-434098488215}" dt="2020-11-09T12:19:40.109" v="44438" actId="21"/>
          <ac:picMkLst>
            <pc:docMk/>
            <pc:sldMk cId="2291124213" sldId="277"/>
            <ac:picMk id="20482" creationId="{41B4071D-535D-4127-94B1-A5BB50072C23}"/>
          </ac:picMkLst>
        </pc:picChg>
        <pc:cxnChg chg="add del">
          <ac:chgData name="ludvik.zel@gmail.com" userId="a0ac24215a097444" providerId="LiveId" clId="{5EB672D0-6964-4342-89C3-434098488215}" dt="2020-10-23T15:58:47.786" v="24714" actId="26606"/>
          <ac:cxnSpMkLst>
            <pc:docMk/>
            <pc:sldMk cId="2291124213" sldId="277"/>
            <ac:cxnSpMk id="71" creationId="{A7F400EE-A8A5-48AF-B4D6-291B52C6F0B0}"/>
          </ac:cxnSpMkLst>
        </pc:cxnChg>
      </pc:sldChg>
      <pc:sldChg chg="addSp delSp modSp new add del mod ord setBg setClrOvrMap">
        <pc:chgData name="ludvik.zel@gmail.com" userId="a0ac24215a097444" providerId="LiveId" clId="{5EB672D0-6964-4342-89C3-434098488215}" dt="2020-10-23T18:42:28.776" v="26282" actId="47"/>
        <pc:sldMkLst>
          <pc:docMk/>
          <pc:sldMk cId="1607482403" sldId="278"/>
        </pc:sldMkLst>
        <pc:spChg chg="del mod ord">
          <ac:chgData name="ludvik.zel@gmail.com" userId="a0ac24215a097444" providerId="LiveId" clId="{5EB672D0-6964-4342-89C3-434098488215}" dt="2020-10-23T16:40:32.525" v="26064" actId="478"/>
          <ac:spMkLst>
            <pc:docMk/>
            <pc:sldMk cId="1607482403" sldId="278"/>
            <ac:spMk id="2" creationId="{C046A378-B05B-4250-9A3C-B586FE4E3D04}"/>
          </ac:spMkLst>
        </pc:spChg>
        <pc:spChg chg="del">
          <ac:chgData name="ludvik.zel@gmail.com" userId="a0ac24215a097444" providerId="LiveId" clId="{5EB672D0-6964-4342-89C3-434098488215}" dt="2020-10-09T15:39:37.445" v="8636" actId="26606"/>
          <ac:spMkLst>
            <pc:docMk/>
            <pc:sldMk cId="1607482403" sldId="278"/>
            <ac:spMk id="3" creationId="{BE018B58-C091-41BA-AC81-C9E29D75BAA0}"/>
          </ac:spMkLst>
        </pc:spChg>
        <pc:spChg chg="add del">
          <ac:chgData name="ludvik.zel@gmail.com" userId="a0ac24215a097444" providerId="LiveId" clId="{5EB672D0-6964-4342-89C3-434098488215}" dt="2020-10-23T16:40:00.029" v="26058" actId="26606"/>
          <ac:spMkLst>
            <pc:docMk/>
            <pc:sldMk cId="1607482403" sldId="278"/>
            <ac:spMk id="73" creationId="{38468727-63BE-4191-B4A6-C30C82C0E986}"/>
          </ac:spMkLst>
        </pc:spChg>
        <pc:spChg chg="add del">
          <ac:chgData name="ludvik.zel@gmail.com" userId="a0ac24215a097444" providerId="LiveId" clId="{5EB672D0-6964-4342-89C3-434098488215}" dt="2020-10-23T16:40:00.029" v="26058" actId="26606"/>
          <ac:spMkLst>
            <pc:docMk/>
            <pc:sldMk cId="1607482403" sldId="278"/>
            <ac:spMk id="75" creationId="{9D355BB6-1BB8-4828-B246-CFB31742D7B8}"/>
          </ac:spMkLst>
        </pc:spChg>
        <pc:spChg chg="add del">
          <ac:chgData name="ludvik.zel@gmail.com" userId="a0ac24215a097444" providerId="LiveId" clId="{5EB672D0-6964-4342-89C3-434098488215}" dt="2020-10-23T16:40:00.029" v="26058" actId="26606"/>
          <ac:spMkLst>
            <pc:docMk/>
            <pc:sldMk cId="1607482403" sldId="278"/>
            <ac:spMk id="77" creationId="{CA52A9B9-B2B3-46F0-9D53-0EFF9905BF8F}"/>
          </ac:spMkLst>
        </pc:spChg>
        <pc:spChg chg="add del">
          <ac:chgData name="ludvik.zel@gmail.com" userId="a0ac24215a097444" providerId="LiveId" clId="{5EB672D0-6964-4342-89C3-434098488215}" dt="2020-10-23T16:41:43.461" v="26069" actId="26606"/>
          <ac:spMkLst>
            <pc:docMk/>
            <pc:sldMk cId="1607482403" sldId="278"/>
            <ac:spMk id="79" creationId="{75C56826-D4E5-42ED-8529-079651CB3005}"/>
          </ac:spMkLst>
        </pc:spChg>
        <pc:spChg chg="add del">
          <ac:chgData name="ludvik.zel@gmail.com" userId="a0ac24215a097444" providerId="LiveId" clId="{5EB672D0-6964-4342-89C3-434098488215}" dt="2020-10-23T16:41:43.461" v="26069" actId="26606"/>
          <ac:spMkLst>
            <pc:docMk/>
            <pc:sldMk cId="1607482403" sldId="278"/>
            <ac:spMk id="81" creationId="{82095FCE-EF05-4443-B97A-85DEE3A5CA17}"/>
          </ac:spMkLst>
        </pc:spChg>
        <pc:spChg chg="add del">
          <ac:chgData name="ludvik.zel@gmail.com" userId="a0ac24215a097444" providerId="LiveId" clId="{5EB672D0-6964-4342-89C3-434098488215}" dt="2020-10-23T16:41:43.461" v="26069" actId="26606"/>
          <ac:spMkLst>
            <pc:docMk/>
            <pc:sldMk cId="1607482403" sldId="278"/>
            <ac:spMk id="83" creationId="{CA00AE6B-AA30-4CF8-BA6F-339B780AD76C}"/>
          </ac:spMkLst>
        </pc:spChg>
        <pc:spChg chg="add del">
          <ac:chgData name="ludvik.zel@gmail.com" userId="a0ac24215a097444" providerId="LiveId" clId="{5EB672D0-6964-4342-89C3-434098488215}" dt="2020-10-23T16:44:53.748" v="26075" actId="26606"/>
          <ac:spMkLst>
            <pc:docMk/>
            <pc:sldMk cId="1607482403" sldId="278"/>
            <ac:spMk id="85" creationId="{41AB65AE-A08D-4F43-8E53-5F1B8D842438}"/>
          </ac:spMkLst>
        </pc:spChg>
        <pc:spChg chg="add">
          <ac:chgData name="ludvik.zel@gmail.com" userId="a0ac24215a097444" providerId="LiveId" clId="{5EB672D0-6964-4342-89C3-434098488215}" dt="2020-10-23T16:47:51.613" v="26079" actId="26606"/>
          <ac:spMkLst>
            <pc:docMk/>
            <pc:sldMk cId="1607482403" sldId="278"/>
            <ac:spMk id="94" creationId="{9A42C7B2-7BD6-433A-95AB-5AA4F44B5819}"/>
          </ac:spMkLst>
        </pc:spChg>
        <pc:spChg chg="add">
          <ac:chgData name="ludvik.zel@gmail.com" userId="a0ac24215a097444" providerId="LiveId" clId="{5EB672D0-6964-4342-89C3-434098488215}" dt="2020-10-23T16:47:51.613" v="26079" actId="26606"/>
          <ac:spMkLst>
            <pc:docMk/>
            <pc:sldMk cId="1607482403" sldId="278"/>
            <ac:spMk id="96" creationId="{0ADDB668-2CA4-4D2B-9C34-3487CA330BA8}"/>
          </ac:spMkLst>
        </pc:spChg>
        <pc:spChg chg="add">
          <ac:chgData name="ludvik.zel@gmail.com" userId="a0ac24215a097444" providerId="LiveId" clId="{5EB672D0-6964-4342-89C3-434098488215}" dt="2020-10-23T16:47:51.613" v="26079" actId="26606"/>
          <ac:spMkLst>
            <pc:docMk/>
            <pc:sldMk cId="1607482403" sldId="278"/>
            <ac:spMk id="98" creationId="{2568BC19-F052-4108-93E1-6A3D1DEC072F}"/>
          </ac:spMkLst>
        </pc:spChg>
        <pc:spChg chg="add">
          <ac:chgData name="ludvik.zel@gmail.com" userId="a0ac24215a097444" providerId="LiveId" clId="{5EB672D0-6964-4342-89C3-434098488215}" dt="2020-10-23T16:47:51.613" v="26079" actId="26606"/>
          <ac:spMkLst>
            <pc:docMk/>
            <pc:sldMk cId="1607482403" sldId="278"/>
            <ac:spMk id="100" creationId="{D5FD337D-4D6B-4C8B-B6F5-121097E09881}"/>
          </ac:spMkLst>
        </pc:spChg>
        <pc:spChg chg="add del">
          <ac:chgData name="ludvik.zel@gmail.com" userId="a0ac24215a097444" providerId="LiveId" clId="{5EB672D0-6964-4342-89C3-434098488215}" dt="2020-10-23T16:41:25.065" v="26066" actId="26606"/>
          <ac:spMkLst>
            <pc:docMk/>
            <pc:sldMk cId="1607482403" sldId="278"/>
            <ac:spMk id="144" creationId="{63AB00AE-4340-440F-82E1-9F69D1D5519F}"/>
          </ac:spMkLst>
        </pc:spChg>
        <pc:spChg chg="add del">
          <ac:chgData name="ludvik.zel@gmail.com" userId="a0ac24215a097444" providerId="LiveId" clId="{5EB672D0-6964-4342-89C3-434098488215}" dt="2020-10-23T16:41:43.457" v="26068" actId="26606"/>
          <ac:spMkLst>
            <pc:docMk/>
            <pc:sldMk cId="1607482403" sldId="278"/>
            <ac:spMk id="148" creationId="{F6CA58B3-AFCC-4A40-9882-50D5080879B0}"/>
          </ac:spMkLst>
        </pc:spChg>
        <pc:spChg chg="add del">
          <ac:chgData name="ludvik.zel@gmail.com" userId="a0ac24215a097444" providerId="LiveId" clId="{5EB672D0-6964-4342-89C3-434098488215}" dt="2020-10-23T16:41:43.457" v="26068" actId="26606"/>
          <ac:spMkLst>
            <pc:docMk/>
            <pc:sldMk cId="1607482403" sldId="278"/>
            <ac:spMk id="150" creationId="{75C56826-D4E5-42ED-8529-079651CB3005}"/>
          </ac:spMkLst>
        </pc:spChg>
        <pc:spChg chg="add del">
          <ac:chgData name="ludvik.zel@gmail.com" userId="a0ac24215a097444" providerId="LiveId" clId="{5EB672D0-6964-4342-89C3-434098488215}" dt="2020-10-23T16:41:43.457" v="26068" actId="26606"/>
          <ac:spMkLst>
            <pc:docMk/>
            <pc:sldMk cId="1607482403" sldId="278"/>
            <ac:spMk id="152" creationId="{82095FCE-EF05-4443-B97A-85DEE3A5CA17}"/>
          </ac:spMkLst>
        </pc:spChg>
        <pc:spChg chg="add del">
          <ac:chgData name="ludvik.zel@gmail.com" userId="a0ac24215a097444" providerId="LiveId" clId="{5EB672D0-6964-4342-89C3-434098488215}" dt="2020-10-23T16:41:43.457" v="26068" actId="26606"/>
          <ac:spMkLst>
            <pc:docMk/>
            <pc:sldMk cId="1607482403" sldId="278"/>
            <ac:spMk id="154" creationId="{CA00AE6B-AA30-4CF8-BA6F-339B780AD76C}"/>
          </ac:spMkLst>
        </pc:spChg>
        <pc:spChg chg="add del">
          <ac:chgData name="ludvik.zel@gmail.com" userId="a0ac24215a097444" providerId="LiveId" clId="{5EB672D0-6964-4342-89C3-434098488215}" dt="2020-10-23T16:47:36.110" v="26078" actId="26606"/>
          <ac:spMkLst>
            <pc:docMk/>
            <pc:sldMk cId="1607482403" sldId="278"/>
            <ac:spMk id="192" creationId="{9A42C7B2-7BD6-433A-95AB-5AA4F44B5819}"/>
          </ac:spMkLst>
        </pc:spChg>
        <pc:spChg chg="add del">
          <ac:chgData name="ludvik.zel@gmail.com" userId="a0ac24215a097444" providerId="LiveId" clId="{5EB672D0-6964-4342-89C3-434098488215}" dt="2020-10-23T16:47:36.110" v="26078" actId="26606"/>
          <ac:spMkLst>
            <pc:docMk/>
            <pc:sldMk cId="1607482403" sldId="278"/>
            <ac:spMk id="193" creationId="{0ADDB668-2CA4-4D2B-9C34-3487CA330BA8}"/>
          </ac:spMkLst>
        </pc:spChg>
        <pc:spChg chg="add del">
          <ac:chgData name="ludvik.zel@gmail.com" userId="a0ac24215a097444" providerId="LiveId" clId="{5EB672D0-6964-4342-89C3-434098488215}" dt="2020-10-23T16:47:36.110" v="26078" actId="26606"/>
          <ac:spMkLst>
            <pc:docMk/>
            <pc:sldMk cId="1607482403" sldId="278"/>
            <ac:spMk id="194" creationId="{2568BC19-F052-4108-93E1-6A3D1DEC072F}"/>
          </ac:spMkLst>
        </pc:spChg>
        <pc:spChg chg="add del">
          <ac:chgData name="ludvik.zel@gmail.com" userId="a0ac24215a097444" providerId="LiveId" clId="{5EB672D0-6964-4342-89C3-434098488215}" dt="2020-10-23T16:47:36.110" v="26078" actId="26606"/>
          <ac:spMkLst>
            <pc:docMk/>
            <pc:sldMk cId="1607482403" sldId="278"/>
            <ac:spMk id="195" creationId="{D5FD337D-4D6B-4C8B-B6F5-121097E09881}"/>
          </ac:spMkLst>
        </pc:spChg>
        <pc:spChg chg="add del">
          <ac:chgData name="ludvik.zel@gmail.com" userId="a0ac24215a097444" providerId="LiveId" clId="{5EB672D0-6964-4342-89C3-434098488215}" dt="2020-10-23T16:40:00.029" v="26058" actId="26606"/>
          <ac:spMkLst>
            <pc:docMk/>
            <pc:sldMk cId="1607482403" sldId="278"/>
            <ac:spMk id="5126" creationId="{DB2D9E59-6C0D-4D4B-8979-D2F82C91E090}"/>
          </ac:spMkLst>
        </pc:spChg>
        <pc:spChg chg="add del">
          <ac:chgData name="ludvik.zel@gmail.com" userId="a0ac24215a097444" providerId="LiveId" clId="{5EB672D0-6964-4342-89C3-434098488215}" dt="2020-10-23T16:41:43.461" v="26069" actId="26606"/>
          <ac:spMkLst>
            <pc:docMk/>
            <pc:sldMk cId="1607482403" sldId="278"/>
            <ac:spMk id="5128" creationId="{231BF440-39FA-4087-84CC-2EEC0BBDAF29}"/>
          </ac:spMkLst>
        </pc:spChg>
        <pc:spChg chg="add del">
          <ac:chgData name="ludvik.zel@gmail.com" userId="a0ac24215a097444" providerId="LiveId" clId="{5EB672D0-6964-4342-89C3-434098488215}" dt="2020-10-23T16:41:43.461" v="26069" actId="26606"/>
          <ac:spMkLst>
            <pc:docMk/>
            <pc:sldMk cId="1607482403" sldId="278"/>
            <ac:spMk id="5129" creationId="{F04E4CBA-303B-48BD-8451-C2701CB0EEBF}"/>
          </ac:spMkLst>
        </pc:spChg>
        <pc:spChg chg="add del">
          <ac:chgData name="ludvik.zel@gmail.com" userId="a0ac24215a097444" providerId="LiveId" clId="{5EB672D0-6964-4342-89C3-434098488215}" dt="2020-10-23T16:41:43.461" v="26069" actId="26606"/>
          <ac:spMkLst>
            <pc:docMk/>
            <pc:sldMk cId="1607482403" sldId="278"/>
            <ac:spMk id="5130" creationId="{F6CA58B3-AFCC-4A40-9882-50D5080879B0}"/>
          </ac:spMkLst>
        </pc:spChg>
        <pc:spChg chg="add mod">
          <ac:chgData name="ludvik.zel@gmail.com" userId="a0ac24215a097444" providerId="LiveId" clId="{5EB672D0-6964-4342-89C3-434098488215}" dt="2020-10-23T18:40:21.121" v="26181" actId="21"/>
          <ac:spMkLst>
            <pc:docMk/>
            <pc:sldMk cId="1607482403" sldId="278"/>
            <ac:spMk id="5131" creationId="{ADA40DDA-E11F-4093-B5F4-C94E35B647C7}"/>
          </ac:spMkLst>
        </pc:spChg>
        <pc:spChg chg="add del">
          <ac:chgData name="ludvik.zel@gmail.com" userId="a0ac24215a097444" providerId="LiveId" clId="{5EB672D0-6964-4342-89C3-434098488215}" dt="2020-10-23T16:41:43.457" v="26068" actId="26606"/>
          <ac:spMkLst>
            <pc:docMk/>
            <pc:sldMk cId="1607482403" sldId="278"/>
            <ac:spMk id="5133" creationId="{231BF440-39FA-4087-84CC-2EEC0BBDAF29}"/>
          </ac:spMkLst>
        </pc:spChg>
        <pc:spChg chg="add del">
          <ac:chgData name="ludvik.zel@gmail.com" userId="a0ac24215a097444" providerId="LiveId" clId="{5EB672D0-6964-4342-89C3-434098488215}" dt="2020-10-23T16:41:43.457" v="26068" actId="26606"/>
          <ac:spMkLst>
            <pc:docMk/>
            <pc:sldMk cId="1607482403" sldId="278"/>
            <ac:spMk id="5134" creationId="{F04E4CBA-303B-48BD-8451-C2701CB0EEBF}"/>
          </ac:spMkLst>
        </pc:spChg>
        <pc:spChg chg="add del">
          <ac:chgData name="ludvik.zel@gmail.com" userId="a0ac24215a097444" providerId="LiveId" clId="{5EB672D0-6964-4342-89C3-434098488215}" dt="2020-10-23T16:44:53.742" v="26074" actId="26606"/>
          <ac:spMkLst>
            <pc:docMk/>
            <pc:sldMk cId="1607482403" sldId="278"/>
            <ac:spMk id="5135" creationId="{71A784BF-09DB-448D-99FC-B49DFC6605D5}"/>
          </ac:spMkLst>
        </pc:spChg>
        <pc:spChg chg="add del">
          <ac:chgData name="ludvik.zel@gmail.com" userId="a0ac24215a097444" providerId="LiveId" clId="{5EB672D0-6964-4342-89C3-434098488215}" dt="2020-10-23T16:43:01.716" v="26070" actId="26606"/>
          <ac:spMkLst>
            <pc:docMk/>
            <pc:sldMk cId="1607482403" sldId="278"/>
            <ac:spMk id="5136" creationId="{41AB65AE-A08D-4F43-8E53-5F1B8D842438}"/>
          </ac:spMkLst>
        </pc:spChg>
        <pc:spChg chg="add del">
          <ac:chgData name="ludvik.zel@gmail.com" userId="a0ac24215a097444" providerId="LiveId" clId="{5EB672D0-6964-4342-89C3-434098488215}" dt="2020-10-23T16:44:53.742" v="26074" actId="26606"/>
          <ac:spMkLst>
            <pc:docMk/>
            <pc:sldMk cId="1607482403" sldId="278"/>
            <ac:spMk id="5137" creationId="{917859B3-4C91-478D-929D-BB6433F90849}"/>
          </ac:spMkLst>
        </pc:spChg>
        <pc:spChg chg="add del">
          <ac:chgData name="ludvik.zel@gmail.com" userId="a0ac24215a097444" providerId="LiveId" clId="{5EB672D0-6964-4342-89C3-434098488215}" dt="2020-10-23T16:44:53.742" v="26074" actId="26606"/>
          <ac:spMkLst>
            <pc:docMk/>
            <pc:sldMk cId="1607482403" sldId="278"/>
            <ac:spMk id="5138" creationId="{6283FBD2-A663-469F-855C-06D86E3C1161}"/>
          </ac:spMkLst>
        </pc:spChg>
        <pc:spChg chg="add del">
          <ac:chgData name="ludvik.zel@gmail.com" userId="a0ac24215a097444" providerId="LiveId" clId="{5EB672D0-6964-4342-89C3-434098488215}" dt="2020-10-23T16:44:53.742" v="26074" actId="26606"/>
          <ac:spMkLst>
            <pc:docMk/>
            <pc:sldMk cId="1607482403" sldId="278"/>
            <ac:spMk id="5139" creationId="{8A1279FC-7441-4E55-B082-2774E6316482}"/>
          </ac:spMkLst>
        </pc:spChg>
        <pc:spChg chg="add del">
          <ac:chgData name="ludvik.zel@gmail.com" userId="a0ac24215a097444" providerId="LiveId" clId="{5EB672D0-6964-4342-89C3-434098488215}" dt="2020-10-23T16:47:51.613" v="26079" actId="26606"/>
          <ac:spMkLst>
            <pc:docMk/>
            <pc:sldMk cId="1607482403" sldId="278"/>
            <ac:spMk id="5140" creationId="{B849539B-3694-4E8A-A991-D68126CF3390}"/>
          </ac:spMkLst>
        </pc:spChg>
        <pc:spChg chg="add del">
          <ac:chgData name="ludvik.zel@gmail.com" userId="a0ac24215a097444" providerId="LiveId" clId="{5EB672D0-6964-4342-89C3-434098488215}" dt="2020-10-23T16:46:49.062" v="26077" actId="26606"/>
          <ac:spMkLst>
            <pc:docMk/>
            <pc:sldMk cId="1607482403" sldId="278"/>
            <ac:spMk id="5141" creationId="{6EFFF4A2-EB01-4738-9824-8D9A72A51BB9}"/>
          </ac:spMkLst>
        </pc:spChg>
        <pc:grpChg chg="add del">
          <ac:chgData name="ludvik.zel@gmail.com" userId="a0ac24215a097444" providerId="LiveId" clId="{5EB672D0-6964-4342-89C3-434098488215}" dt="2020-10-23T16:46:49.062" v="26077" actId="26606"/>
          <ac:grpSpMkLst>
            <pc:docMk/>
            <pc:sldMk cId="1607482403" sldId="278"/>
            <ac:grpSpMk id="5142" creationId="{D4469D90-62FA-49B2-981E-5305361D5A58}"/>
          </ac:grpSpMkLst>
        </pc:grpChg>
        <pc:picChg chg="add del mod ord">
          <ac:chgData name="ludvik.zel@gmail.com" userId="a0ac24215a097444" providerId="LiveId" clId="{5EB672D0-6964-4342-89C3-434098488215}" dt="2020-10-23T18:40:30.495" v="26184" actId="21"/>
          <ac:picMkLst>
            <pc:docMk/>
            <pc:sldMk cId="1607482403" sldId="278"/>
            <ac:picMk id="4" creationId="{D02AE086-AA85-45A6-834C-85228AE9FDA1}"/>
          </ac:picMkLst>
        </pc:picChg>
        <pc:picChg chg="add mod ord">
          <ac:chgData name="ludvik.zel@gmail.com" userId="a0ac24215a097444" providerId="LiveId" clId="{5EB672D0-6964-4342-89C3-434098488215}" dt="2020-10-23T16:47:51.613" v="26079" actId="26606"/>
          <ac:picMkLst>
            <pc:docMk/>
            <pc:sldMk cId="1607482403" sldId="278"/>
            <ac:picMk id="26" creationId="{8D4E6D57-BD7A-4697-800B-6DE93195AE42}"/>
          </ac:picMkLst>
        </pc:picChg>
        <pc:picChg chg="add del mod">
          <ac:chgData name="ludvik.zel@gmail.com" userId="a0ac24215a097444" providerId="LiveId" clId="{5EB672D0-6964-4342-89C3-434098488215}" dt="2020-10-23T18:40:30.495" v="26184" actId="21"/>
          <ac:picMkLst>
            <pc:docMk/>
            <pc:sldMk cId="1607482403" sldId="278"/>
            <ac:picMk id="46" creationId="{AB9E3B57-AB09-4611-99BD-6A1B1E1ADE6F}"/>
          </ac:picMkLst>
        </pc:picChg>
        <pc:picChg chg="add del">
          <ac:chgData name="ludvik.zel@gmail.com" userId="a0ac24215a097444" providerId="LiveId" clId="{5EB672D0-6964-4342-89C3-434098488215}" dt="2020-10-23T16:41:25.065" v="26066" actId="26606"/>
          <ac:picMkLst>
            <pc:docMk/>
            <pc:sldMk cId="1607482403" sldId="278"/>
            <ac:picMk id="146" creationId="{22901FED-4FC9-4ED5-8123-C98BCD1616BA}"/>
          </ac:picMkLst>
        </pc:picChg>
        <pc:picChg chg="add del mod ord">
          <ac:chgData name="ludvik.zel@gmail.com" userId="a0ac24215a097444" providerId="LiveId" clId="{5EB672D0-6964-4342-89C3-434098488215}" dt="2020-10-23T18:40:30.495" v="26184" actId="21"/>
          <ac:picMkLst>
            <pc:docMk/>
            <pc:sldMk cId="1607482403" sldId="278"/>
            <ac:picMk id="5122" creationId="{F5EED342-5EBF-46DB-BABC-2959CD24B66A}"/>
          </ac:picMkLst>
        </pc:picChg>
        <pc:cxnChg chg="add del">
          <ac:chgData name="ludvik.zel@gmail.com" userId="a0ac24215a097444" providerId="LiveId" clId="{5EB672D0-6964-4342-89C3-434098488215}" dt="2020-10-23T16:47:51.613" v="26079" actId="26606"/>
          <ac:cxnSpMkLst>
            <pc:docMk/>
            <pc:sldMk cId="1607482403" sldId="278"/>
            <ac:cxnSpMk id="5144" creationId="{85D24317-6D0E-4553-A14C-1FA053CABFB5}"/>
          </ac:cxnSpMkLst>
        </pc:cxnChg>
        <pc:cxnChg chg="add del">
          <ac:chgData name="ludvik.zel@gmail.com" userId="a0ac24215a097444" providerId="LiveId" clId="{5EB672D0-6964-4342-89C3-434098488215}" dt="2020-10-23T16:47:51.613" v="26079" actId="26606"/>
          <ac:cxnSpMkLst>
            <pc:docMk/>
            <pc:sldMk cId="1607482403" sldId="278"/>
            <ac:cxnSpMk id="5145" creationId="{1AA718E0-F8D2-4975-85FE-D33E8A7B9176}"/>
          </ac:cxnSpMkLst>
        </pc:cxnChg>
      </pc:sldChg>
      <pc:sldChg chg="modSp new del mod">
        <pc:chgData name="ludvik.zel@gmail.com" userId="a0ac24215a097444" providerId="LiveId" clId="{5EB672D0-6964-4342-89C3-434098488215}" dt="2020-10-23T16:34:45.720" v="26000" actId="47"/>
        <pc:sldMkLst>
          <pc:docMk/>
          <pc:sldMk cId="2733140737" sldId="279"/>
        </pc:sldMkLst>
        <pc:spChg chg="mod">
          <ac:chgData name="ludvik.zel@gmail.com" userId="a0ac24215a097444" providerId="LiveId" clId="{5EB672D0-6964-4342-89C3-434098488215}" dt="2020-10-23T16:34:43.647" v="25999" actId="20577"/>
          <ac:spMkLst>
            <pc:docMk/>
            <pc:sldMk cId="2733140737" sldId="279"/>
            <ac:spMk id="3" creationId="{89510DD0-CF7C-49EE-974C-F8C5DD600BFA}"/>
          </ac:spMkLst>
        </pc:spChg>
      </pc:sldChg>
      <pc:sldChg chg="addSp delSp modSp new del mod ord setBg setClrOvrMap">
        <pc:chgData name="ludvik.zel@gmail.com" userId="a0ac24215a097444" providerId="LiveId" clId="{5EB672D0-6964-4342-89C3-434098488215}" dt="2020-10-23T16:49:55.278" v="26108" actId="47"/>
        <pc:sldMkLst>
          <pc:docMk/>
          <pc:sldMk cId="3208223850" sldId="280"/>
        </pc:sldMkLst>
        <pc:spChg chg="mod">
          <ac:chgData name="ludvik.zel@gmail.com" userId="a0ac24215a097444" providerId="LiveId" clId="{5EB672D0-6964-4342-89C3-434098488215}" dt="2020-10-10T18:00:57.783" v="9562" actId="20577"/>
          <ac:spMkLst>
            <pc:docMk/>
            <pc:sldMk cId="3208223850" sldId="280"/>
            <ac:spMk id="2" creationId="{1315F293-D7CE-4169-BDAE-18077B2D1E52}"/>
          </ac:spMkLst>
        </pc:spChg>
        <pc:spChg chg="del">
          <ac:chgData name="ludvik.zel@gmail.com" userId="a0ac24215a097444" providerId="LiveId" clId="{5EB672D0-6964-4342-89C3-434098488215}" dt="2020-10-09T15:38:35.629" v="8634" actId="26606"/>
          <ac:spMkLst>
            <pc:docMk/>
            <pc:sldMk cId="3208223850" sldId="280"/>
            <ac:spMk id="3" creationId="{45EE2A18-8174-4B98-BEB6-E6C2D71913BB}"/>
          </ac:spMkLst>
        </pc:spChg>
        <pc:spChg chg="add mod">
          <ac:chgData name="ludvik.zel@gmail.com" userId="a0ac24215a097444" providerId="LiveId" clId="{5EB672D0-6964-4342-89C3-434098488215}" dt="2020-10-23T16:43:19.638" v="26071" actId="21"/>
          <ac:spMkLst>
            <pc:docMk/>
            <pc:sldMk cId="3208223850" sldId="280"/>
            <ac:spMk id="3" creationId="{F4726C88-0D99-49C7-A04B-0276434381B3}"/>
          </ac:spMkLst>
        </pc:spChg>
        <pc:picChg chg="add del mod">
          <ac:chgData name="ludvik.zel@gmail.com" userId="a0ac24215a097444" providerId="LiveId" clId="{5EB672D0-6964-4342-89C3-434098488215}" dt="2020-10-23T16:43:19.638" v="26071" actId="21"/>
          <ac:picMkLst>
            <pc:docMk/>
            <pc:sldMk cId="3208223850" sldId="280"/>
            <ac:picMk id="4098" creationId="{A3F0F14E-1821-445C-A573-5B5C38143726}"/>
          </ac:picMkLst>
        </pc:picChg>
      </pc:sldChg>
      <pc:sldChg chg="addSp delSp modSp new del mod ord setBg setClrOvrMap">
        <pc:chgData name="ludvik.zel@gmail.com" userId="a0ac24215a097444" providerId="LiveId" clId="{5EB672D0-6964-4342-89C3-434098488215}" dt="2020-10-23T16:49:53.306" v="26107" actId="47"/>
        <pc:sldMkLst>
          <pc:docMk/>
          <pc:sldMk cId="2351220436" sldId="281"/>
        </pc:sldMkLst>
        <pc:spChg chg="mod">
          <ac:chgData name="ludvik.zel@gmail.com" userId="a0ac24215a097444" providerId="LiveId" clId="{5EB672D0-6964-4342-89C3-434098488215}" dt="2020-10-23T16:37:55.332" v="26049"/>
          <ac:spMkLst>
            <pc:docMk/>
            <pc:sldMk cId="2351220436" sldId="281"/>
            <ac:spMk id="2" creationId="{DE3D3982-D581-4B2A-B1B2-09DE5E18C651}"/>
          </ac:spMkLst>
        </pc:spChg>
        <pc:spChg chg="add mod">
          <ac:chgData name="ludvik.zel@gmail.com" userId="a0ac24215a097444" providerId="LiveId" clId="{5EB672D0-6964-4342-89C3-434098488215}" dt="2020-10-23T16:38:26.548" v="26055" actId="21"/>
          <ac:spMkLst>
            <pc:docMk/>
            <pc:sldMk cId="2351220436" sldId="281"/>
            <ac:spMk id="3" creationId="{6A0B6AAB-6E40-4072-A02C-B482AC6C9FF5}"/>
          </ac:spMkLst>
        </pc:spChg>
        <pc:spChg chg="del">
          <ac:chgData name="ludvik.zel@gmail.com" userId="a0ac24215a097444" providerId="LiveId" clId="{5EB672D0-6964-4342-89C3-434098488215}" dt="2020-10-09T15:42:25.253" v="8668" actId="26606"/>
          <ac:spMkLst>
            <pc:docMk/>
            <pc:sldMk cId="2351220436" sldId="281"/>
            <ac:spMk id="3" creationId="{7C0640FB-D2C2-4780-BFDA-B32A849D6670}"/>
          </ac:spMkLst>
        </pc:spChg>
        <pc:spChg chg="add del">
          <ac:chgData name="ludvik.zel@gmail.com" userId="a0ac24215a097444" providerId="LiveId" clId="{5EB672D0-6964-4342-89C3-434098488215}" dt="2020-10-09T15:40:39.209" v="8663" actId="22"/>
          <ac:spMkLst>
            <pc:docMk/>
            <pc:sldMk cId="2351220436" sldId="281"/>
            <ac:spMk id="5" creationId="{5A4A5D36-6149-4936-B7E5-E5DBA663C745}"/>
          </ac:spMkLst>
        </pc:spChg>
        <pc:picChg chg="add del mod">
          <ac:chgData name="ludvik.zel@gmail.com" userId="a0ac24215a097444" providerId="LiveId" clId="{5EB672D0-6964-4342-89C3-434098488215}" dt="2020-10-23T16:38:26.548" v="26055" actId="21"/>
          <ac:picMkLst>
            <pc:docMk/>
            <pc:sldMk cId="2351220436" sldId="281"/>
            <ac:picMk id="7170" creationId="{EDC9ACA9-3220-46B1-A73C-157CF42A1941}"/>
          </ac:picMkLst>
        </pc:picChg>
      </pc:sldChg>
      <pc:sldChg chg="addSp delSp modSp new del mod setBg setClrOvrMap">
        <pc:chgData name="ludvik.zel@gmail.com" userId="a0ac24215a097444" providerId="LiveId" clId="{5EB672D0-6964-4342-89C3-434098488215}" dt="2020-10-10T17:59:57.241" v="9517" actId="47"/>
        <pc:sldMkLst>
          <pc:docMk/>
          <pc:sldMk cId="4289898169" sldId="282"/>
        </pc:sldMkLst>
        <pc:spChg chg="mod">
          <ac:chgData name="ludvik.zel@gmail.com" userId="a0ac24215a097444" providerId="LiveId" clId="{5EB672D0-6964-4342-89C3-434098488215}" dt="2020-10-09T15:42:35.265" v="8669" actId="26606"/>
          <ac:spMkLst>
            <pc:docMk/>
            <pc:sldMk cId="4289898169" sldId="282"/>
            <ac:spMk id="2" creationId="{3D9392CA-00F8-4BC4-A78D-BB88D6293363}"/>
          </ac:spMkLst>
        </pc:spChg>
        <pc:spChg chg="del">
          <ac:chgData name="ludvik.zel@gmail.com" userId="a0ac24215a097444" providerId="LiveId" clId="{5EB672D0-6964-4342-89C3-434098488215}" dt="2020-10-09T15:42:35.265" v="8669" actId="26606"/>
          <ac:spMkLst>
            <pc:docMk/>
            <pc:sldMk cId="4289898169" sldId="282"/>
            <ac:spMk id="3" creationId="{336EF94A-E029-44FA-B669-BEE4E7FE93FA}"/>
          </ac:spMkLst>
        </pc:spChg>
        <pc:spChg chg="add mod">
          <ac:chgData name="ludvik.zel@gmail.com" userId="a0ac24215a097444" providerId="LiveId" clId="{5EB672D0-6964-4342-89C3-434098488215}" dt="2020-10-10T17:51:20.253" v="9049" actId="21"/>
          <ac:spMkLst>
            <pc:docMk/>
            <pc:sldMk cId="4289898169" sldId="282"/>
            <ac:spMk id="4" creationId="{56D03D10-4370-4721-B961-F09D767B4756}"/>
          </ac:spMkLst>
        </pc:spChg>
        <pc:picChg chg="add del mod">
          <ac:chgData name="ludvik.zel@gmail.com" userId="a0ac24215a097444" providerId="LiveId" clId="{5EB672D0-6964-4342-89C3-434098488215}" dt="2020-10-10T17:51:20.253" v="9049" actId="21"/>
          <ac:picMkLst>
            <pc:docMk/>
            <pc:sldMk cId="4289898169" sldId="282"/>
            <ac:picMk id="6146" creationId="{78DB2326-E4A3-4AAE-832F-A7EE29F6C9E1}"/>
          </ac:picMkLst>
        </pc:picChg>
      </pc:sldChg>
      <pc:sldChg chg="addSp delSp modSp new del mod setBg setClrOvrMap">
        <pc:chgData name="ludvik.zel@gmail.com" userId="a0ac24215a097444" providerId="LiveId" clId="{5EB672D0-6964-4342-89C3-434098488215}" dt="2020-10-10T17:39:23.273" v="9009" actId="47"/>
        <pc:sldMkLst>
          <pc:docMk/>
          <pc:sldMk cId="3374613074" sldId="283"/>
        </pc:sldMkLst>
        <pc:spChg chg="add del mod">
          <ac:chgData name="ludvik.zel@gmail.com" userId="a0ac24215a097444" providerId="LiveId" clId="{5EB672D0-6964-4342-89C3-434098488215}" dt="2020-10-09T15:44:45.710" v="8741" actId="26606"/>
          <ac:spMkLst>
            <pc:docMk/>
            <pc:sldMk cId="3374613074" sldId="283"/>
            <ac:spMk id="2" creationId="{71AB5F21-25F3-477A-8C1A-CE09BC1D527B}"/>
          </ac:spMkLst>
        </pc:spChg>
        <pc:spChg chg="add del">
          <ac:chgData name="ludvik.zel@gmail.com" userId="a0ac24215a097444" providerId="LiveId" clId="{5EB672D0-6964-4342-89C3-434098488215}" dt="2020-10-09T15:44:45.710" v="8741" actId="26606"/>
          <ac:spMkLst>
            <pc:docMk/>
            <pc:sldMk cId="3374613074" sldId="283"/>
            <ac:spMk id="3" creationId="{4023BBD0-E6C8-427B-9905-3AA9EEAD4413}"/>
          </ac:spMkLst>
        </pc:spChg>
        <pc:spChg chg="add mod">
          <ac:chgData name="ludvik.zel@gmail.com" userId="a0ac24215a097444" providerId="LiveId" clId="{5EB672D0-6964-4342-89C3-434098488215}" dt="2020-10-10T17:38:23.380" v="8999" actId="21"/>
          <ac:spMkLst>
            <pc:docMk/>
            <pc:sldMk cId="3374613074" sldId="283"/>
            <ac:spMk id="4" creationId="{E02D13EB-986B-4567-81B3-823F4C7F217E}"/>
          </ac:spMkLst>
        </pc:spChg>
        <pc:spChg chg="add">
          <ac:chgData name="ludvik.zel@gmail.com" userId="a0ac24215a097444" providerId="LiveId" clId="{5EB672D0-6964-4342-89C3-434098488215}" dt="2020-10-09T15:44:45.710" v="8741" actId="26606"/>
          <ac:spMkLst>
            <pc:docMk/>
            <pc:sldMk cId="3374613074" sldId="283"/>
            <ac:spMk id="71" creationId="{87CC2527-562A-4F69-B487-4371E5B243E7}"/>
          </ac:spMkLst>
        </pc:spChg>
        <pc:spChg chg="add">
          <ac:chgData name="ludvik.zel@gmail.com" userId="a0ac24215a097444" providerId="LiveId" clId="{5EB672D0-6964-4342-89C3-434098488215}" dt="2020-10-09T15:44:45.710" v="8741" actId="26606"/>
          <ac:spMkLst>
            <pc:docMk/>
            <pc:sldMk cId="3374613074" sldId="283"/>
            <ac:spMk id="8196" creationId="{71AB5F21-25F3-477A-8C1A-CE09BC1D527B}"/>
          </ac:spMkLst>
        </pc:spChg>
        <pc:picChg chg="add del mod">
          <ac:chgData name="ludvik.zel@gmail.com" userId="a0ac24215a097444" providerId="LiveId" clId="{5EB672D0-6964-4342-89C3-434098488215}" dt="2020-10-10T17:38:23.380" v="8999" actId="21"/>
          <ac:picMkLst>
            <pc:docMk/>
            <pc:sldMk cId="3374613074" sldId="283"/>
            <ac:picMk id="8194" creationId="{C09C04D8-0D7C-45A1-BBB0-90C73AD0C944}"/>
          </ac:picMkLst>
        </pc:picChg>
        <pc:cxnChg chg="add">
          <ac:chgData name="ludvik.zel@gmail.com" userId="a0ac24215a097444" providerId="LiveId" clId="{5EB672D0-6964-4342-89C3-434098488215}" dt="2020-10-09T15:44:45.710" v="8741" actId="26606"/>
          <ac:cxnSpMkLst>
            <pc:docMk/>
            <pc:sldMk cId="3374613074" sldId="283"/>
            <ac:cxnSpMk id="73" creationId="{BCDAEC91-5BCE-4B55-9CC0-43EF94CB734B}"/>
          </ac:cxnSpMkLst>
        </pc:cxnChg>
      </pc:sldChg>
      <pc:sldChg chg="new del">
        <pc:chgData name="ludvik.zel@gmail.com" userId="a0ac24215a097444" providerId="LiveId" clId="{5EB672D0-6964-4342-89C3-434098488215}" dt="2020-10-23T12:30:58.522" v="22802" actId="47"/>
        <pc:sldMkLst>
          <pc:docMk/>
          <pc:sldMk cId="160064885" sldId="284"/>
        </pc:sldMkLst>
      </pc:sldChg>
      <pc:sldChg chg="addSp new del">
        <pc:chgData name="ludvik.zel@gmail.com" userId="a0ac24215a097444" providerId="LiveId" clId="{5EB672D0-6964-4342-89C3-434098488215}" dt="2020-10-23T12:31:01.565" v="22803" actId="47"/>
        <pc:sldMkLst>
          <pc:docMk/>
          <pc:sldMk cId="488542828" sldId="285"/>
        </pc:sldMkLst>
        <pc:picChg chg="add">
          <ac:chgData name="ludvik.zel@gmail.com" userId="a0ac24215a097444" providerId="LiveId" clId="{5EB672D0-6964-4342-89C3-434098488215}" dt="2020-10-09T15:45:24.993" v="8744"/>
          <ac:picMkLst>
            <pc:docMk/>
            <pc:sldMk cId="488542828" sldId="285"/>
            <ac:picMk id="9218" creationId="{9E208E2B-D627-4807-B717-4B9C888F02F3}"/>
          </ac:picMkLst>
        </pc:picChg>
      </pc:sldChg>
      <pc:sldChg chg="addSp delSp new del">
        <pc:chgData name="ludvik.zel@gmail.com" userId="a0ac24215a097444" providerId="LiveId" clId="{5EB672D0-6964-4342-89C3-434098488215}" dt="2020-10-10T17:49:29.815" v="9037" actId="47"/>
        <pc:sldMkLst>
          <pc:docMk/>
          <pc:sldMk cId="3461595875" sldId="286"/>
        </pc:sldMkLst>
        <pc:picChg chg="add del">
          <ac:chgData name="ludvik.zel@gmail.com" userId="a0ac24215a097444" providerId="LiveId" clId="{5EB672D0-6964-4342-89C3-434098488215}" dt="2020-10-10T17:47:53.740" v="9024" actId="21"/>
          <ac:picMkLst>
            <pc:docMk/>
            <pc:sldMk cId="3461595875" sldId="286"/>
            <ac:picMk id="11266" creationId="{1FF0A2C6-9201-4961-816E-D716141F2DA0}"/>
          </ac:picMkLst>
        </pc:picChg>
      </pc:sldChg>
      <pc:sldChg chg="addSp delSp modSp new del mod ord setBg">
        <pc:chgData name="ludvik.zel@gmail.com" userId="a0ac24215a097444" providerId="LiveId" clId="{5EB672D0-6964-4342-89C3-434098488215}" dt="2020-10-16T22:04:43.103" v="22720" actId="47"/>
        <pc:sldMkLst>
          <pc:docMk/>
          <pc:sldMk cId="1402729742" sldId="287"/>
        </pc:sldMkLst>
        <pc:spChg chg="mod">
          <ac:chgData name="ludvik.zel@gmail.com" userId="a0ac24215a097444" providerId="LiveId" clId="{5EB672D0-6964-4342-89C3-434098488215}" dt="2020-10-10T17:37:29.754" v="8959" actId="26606"/>
          <ac:spMkLst>
            <pc:docMk/>
            <pc:sldMk cId="1402729742" sldId="287"/>
            <ac:spMk id="2" creationId="{2A3C854D-5308-434D-B976-F7E598B30A7D}"/>
          </ac:spMkLst>
        </pc:spChg>
        <pc:spChg chg="mod">
          <ac:chgData name="ludvik.zel@gmail.com" userId="a0ac24215a097444" providerId="LiveId" clId="{5EB672D0-6964-4342-89C3-434098488215}" dt="2020-10-16T22:04:39.384" v="22719" actId="21"/>
          <ac:spMkLst>
            <pc:docMk/>
            <pc:sldMk cId="1402729742" sldId="287"/>
            <ac:spMk id="3" creationId="{FCF521E4-6DB4-4112-82CE-3E2627D0E4B6}"/>
          </ac:spMkLst>
        </pc:spChg>
        <pc:spChg chg="add">
          <ac:chgData name="ludvik.zel@gmail.com" userId="a0ac24215a097444" providerId="LiveId" clId="{5EB672D0-6964-4342-89C3-434098488215}" dt="2020-10-10T17:37:29.754" v="8959" actId="26606"/>
          <ac:spMkLst>
            <pc:docMk/>
            <pc:sldMk cId="1402729742" sldId="287"/>
            <ac:spMk id="71" creationId="{E8A8EAB8-D2FF-444D-B34B-7D32F106AD0E}"/>
          </ac:spMkLst>
        </pc:spChg>
        <pc:picChg chg="add del">
          <ac:chgData name="ludvik.zel@gmail.com" userId="a0ac24215a097444" providerId="LiveId" clId="{5EB672D0-6964-4342-89C3-434098488215}" dt="2020-10-16T22:02:24.312" v="22616" actId="22"/>
          <ac:picMkLst>
            <pc:docMk/>
            <pc:sldMk cId="1402729742" sldId="287"/>
            <ac:picMk id="4" creationId="{0AFB5C1E-F0BA-40EE-A7D0-97B87D61DA3C}"/>
          </ac:picMkLst>
        </pc:picChg>
        <pc:picChg chg="add del mod">
          <ac:chgData name="ludvik.zel@gmail.com" userId="a0ac24215a097444" providerId="LiveId" clId="{5EB672D0-6964-4342-89C3-434098488215}" dt="2020-10-16T22:01:13.372" v="22611" actId="21"/>
          <ac:picMkLst>
            <pc:docMk/>
            <pc:sldMk cId="1402729742" sldId="287"/>
            <ac:picMk id="12290" creationId="{6935336F-F8A5-4E6A-A0A8-1CEEB58D7097}"/>
          </ac:picMkLst>
        </pc:picChg>
        <pc:cxnChg chg="add">
          <ac:chgData name="ludvik.zel@gmail.com" userId="a0ac24215a097444" providerId="LiveId" clId="{5EB672D0-6964-4342-89C3-434098488215}" dt="2020-10-10T17:37:29.754" v="8959" actId="26606"/>
          <ac:cxnSpMkLst>
            <pc:docMk/>
            <pc:sldMk cId="1402729742" sldId="287"/>
            <ac:cxnSpMk id="73" creationId="{EEA38897-7BA3-4408-8083-3235339C4A60}"/>
          </ac:cxnSpMkLst>
        </pc:cxnChg>
        <pc:cxnChg chg="add">
          <ac:chgData name="ludvik.zel@gmail.com" userId="a0ac24215a097444" providerId="LiveId" clId="{5EB672D0-6964-4342-89C3-434098488215}" dt="2020-10-10T17:37:29.754" v="8959" actId="26606"/>
          <ac:cxnSpMkLst>
            <pc:docMk/>
            <pc:sldMk cId="1402729742" sldId="287"/>
            <ac:cxnSpMk id="75" creationId="{F11AD06B-AB20-4097-8606-5DA00DBACE88}"/>
          </ac:cxnSpMkLst>
        </pc:cxnChg>
      </pc:sldChg>
      <pc:sldChg chg="addSp delSp modSp add del mod setBg">
        <pc:chgData name="ludvik.zel@gmail.com" userId="a0ac24215a097444" providerId="LiveId" clId="{5EB672D0-6964-4342-89C3-434098488215}" dt="2020-10-10T18:00:26.466" v="9522" actId="47"/>
        <pc:sldMkLst>
          <pc:docMk/>
          <pc:sldMk cId="3225878933" sldId="288"/>
        </pc:sldMkLst>
        <pc:spChg chg="mod">
          <ac:chgData name="ludvik.zel@gmail.com" userId="a0ac24215a097444" providerId="LiveId" clId="{5EB672D0-6964-4342-89C3-434098488215}" dt="2020-10-10T17:51:48.962" v="9057" actId="26606"/>
          <ac:spMkLst>
            <pc:docMk/>
            <pc:sldMk cId="3225878933" sldId="288"/>
            <ac:spMk id="2" creationId="{2A3C854D-5308-434D-B976-F7E598B30A7D}"/>
          </ac:spMkLst>
        </pc:spChg>
        <pc:spChg chg="mod">
          <ac:chgData name="ludvik.zel@gmail.com" userId="a0ac24215a097444" providerId="LiveId" clId="{5EB672D0-6964-4342-89C3-434098488215}" dt="2020-10-10T18:00:18.947" v="9520" actId="21"/>
          <ac:spMkLst>
            <pc:docMk/>
            <pc:sldMk cId="3225878933" sldId="288"/>
            <ac:spMk id="3" creationId="{FCF521E4-6DB4-4112-82CE-3E2627D0E4B6}"/>
          </ac:spMkLst>
        </pc:spChg>
        <pc:spChg chg="add">
          <ac:chgData name="ludvik.zel@gmail.com" userId="a0ac24215a097444" providerId="LiveId" clId="{5EB672D0-6964-4342-89C3-434098488215}" dt="2020-10-10T17:51:48.962" v="9057" actId="26606"/>
          <ac:spMkLst>
            <pc:docMk/>
            <pc:sldMk cId="3225878933" sldId="288"/>
            <ac:spMk id="13" creationId="{CEF6118E-44FB-4509-B4D9-129052E4C6EE}"/>
          </ac:spMkLst>
        </pc:spChg>
        <pc:picChg chg="add del mod">
          <ac:chgData name="ludvik.zel@gmail.com" userId="a0ac24215a097444" providerId="LiveId" clId="{5EB672D0-6964-4342-89C3-434098488215}" dt="2020-10-10T17:51:40.131" v="9053" actId="21"/>
          <ac:picMkLst>
            <pc:docMk/>
            <pc:sldMk cId="3225878933" sldId="288"/>
            <ac:picMk id="4" creationId="{842F934E-BCA9-441E-89D2-1AA94DC6C639}"/>
          </ac:picMkLst>
        </pc:picChg>
        <pc:picChg chg="add mod ord">
          <ac:chgData name="ludvik.zel@gmail.com" userId="a0ac24215a097444" providerId="LiveId" clId="{5EB672D0-6964-4342-89C3-434098488215}" dt="2020-10-10T17:51:48.962" v="9057" actId="26606"/>
          <ac:picMkLst>
            <pc:docMk/>
            <pc:sldMk cId="3225878933" sldId="288"/>
            <ac:picMk id="6" creationId="{8A8251A6-033E-486C-A3A2-1F9A001420AF}"/>
          </ac:picMkLst>
        </pc:picChg>
        <pc:picChg chg="add del">
          <ac:chgData name="ludvik.zel@gmail.com" userId="a0ac24215a097444" providerId="LiveId" clId="{5EB672D0-6964-4342-89C3-434098488215}" dt="2020-10-10T17:51:48.947" v="9056" actId="26606"/>
          <ac:picMkLst>
            <pc:docMk/>
            <pc:sldMk cId="3225878933" sldId="288"/>
            <ac:picMk id="11" creationId="{54DDEBDD-D8BD-41A6-8A0D-B00E3768B0F9}"/>
          </ac:picMkLst>
        </pc:picChg>
      </pc:sldChg>
      <pc:sldChg chg="add del">
        <pc:chgData name="ludvik.zel@gmail.com" userId="a0ac24215a097444" providerId="LiveId" clId="{5EB672D0-6964-4342-89C3-434098488215}" dt="2020-10-10T18:01:00.590" v="9563" actId="47"/>
        <pc:sldMkLst>
          <pc:docMk/>
          <pc:sldMk cId="3723264409" sldId="289"/>
        </pc:sldMkLst>
      </pc:sldChg>
      <pc:sldChg chg="addSp delSp modSp new del mod setBg setClrOvrMap">
        <pc:chgData name="ludvik.zel@gmail.com" userId="a0ac24215a097444" providerId="LiveId" clId="{5EB672D0-6964-4342-89C3-434098488215}" dt="2020-10-24T18:22:50.050" v="34184" actId="47"/>
        <pc:sldMkLst>
          <pc:docMk/>
          <pc:sldMk cId="37939938" sldId="290"/>
        </pc:sldMkLst>
        <pc:spChg chg="del mod">
          <ac:chgData name="ludvik.zel@gmail.com" userId="a0ac24215a097444" providerId="LiveId" clId="{5EB672D0-6964-4342-89C3-434098488215}" dt="2020-10-24T18:21:08.780" v="34179" actId="478"/>
          <ac:spMkLst>
            <pc:docMk/>
            <pc:sldMk cId="37939938" sldId="290"/>
            <ac:spMk id="2" creationId="{01B1EDD6-97D4-4746-91A1-D1F877E35DDD}"/>
          </ac:spMkLst>
        </pc:spChg>
        <pc:spChg chg="mod">
          <ac:chgData name="ludvik.zel@gmail.com" userId="a0ac24215a097444" providerId="LiveId" clId="{5EB672D0-6964-4342-89C3-434098488215}" dt="2020-10-24T18:22:46.480" v="34183" actId="21"/>
          <ac:spMkLst>
            <pc:docMk/>
            <pc:sldMk cId="37939938" sldId="290"/>
            <ac:spMk id="3" creationId="{95C49EF1-1E0B-4AC8-A9DE-D500D3C939B3}"/>
          </ac:spMkLst>
        </pc:spChg>
        <pc:spChg chg="add del">
          <ac:chgData name="ludvik.zel@gmail.com" userId="a0ac24215a097444" providerId="LiveId" clId="{5EB672D0-6964-4342-89C3-434098488215}" dt="2020-10-10T17:39:02.628" v="9003" actId="26606"/>
          <ac:spMkLst>
            <pc:docMk/>
            <pc:sldMk cId="37939938" sldId="290"/>
            <ac:spMk id="9" creationId="{5E39A796-BE83-48B1-B33F-35C4A32AAB57}"/>
          </ac:spMkLst>
        </pc:spChg>
        <pc:spChg chg="add del">
          <ac:chgData name="ludvik.zel@gmail.com" userId="a0ac24215a097444" providerId="LiveId" clId="{5EB672D0-6964-4342-89C3-434098488215}" dt="2020-10-10T17:39:02.628" v="9003" actId="26606"/>
          <ac:spMkLst>
            <pc:docMk/>
            <pc:sldMk cId="37939938" sldId="290"/>
            <ac:spMk id="11" creationId="{72F84B47-E267-4194-8194-831DB7B5547F}"/>
          </ac:spMkLst>
        </pc:spChg>
        <pc:spChg chg="add del">
          <ac:chgData name="ludvik.zel@gmail.com" userId="a0ac24215a097444" providerId="LiveId" clId="{5EB672D0-6964-4342-89C3-434098488215}" dt="2020-10-10T17:39:05.867" v="9005" actId="26606"/>
          <ac:spMkLst>
            <pc:docMk/>
            <pc:sldMk cId="37939938" sldId="290"/>
            <ac:spMk id="13" creationId="{FBE3B62F-5853-4A3C-B050-6186351A7176}"/>
          </ac:spMkLst>
        </pc:spChg>
        <pc:spChg chg="add del">
          <ac:chgData name="ludvik.zel@gmail.com" userId="a0ac24215a097444" providerId="LiveId" clId="{5EB672D0-6964-4342-89C3-434098488215}" dt="2020-10-10T17:39:05.867" v="9005" actId="26606"/>
          <ac:spMkLst>
            <pc:docMk/>
            <pc:sldMk cId="37939938" sldId="290"/>
            <ac:spMk id="14" creationId="{EE1FC7B4-E4A7-4452-B413-1A623E3A7230}"/>
          </ac:spMkLst>
        </pc:spChg>
        <pc:spChg chg="add del">
          <ac:chgData name="ludvik.zel@gmail.com" userId="a0ac24215a097444" providerId="LiveId" clId="{5EB672D0-6964-4342-89C3-434098488215}" dt="2020-10-10T17:39:05.867" v="9005" actId="26606"/>
          <ac:spMkLst>
            <pc:docMk/>
            <pc:sldMk cId="37939938" sldId="290"/>
            <ac:spMk id="15" creationId="{E0709AF0-24F0-4486-B189-BE6386BDB198}"/>
          </ac:spMkLst>
        </pc:spChg>
        <pc:spChg chg="add del">
          <ac:chgData name="ludvik.zel@gmail.com" userId="a0ac24215a097444" providerId="LiveId" clId="{5EB672D0-6964-4342-89C3-434098488215}" dt="2020-10-10T17:39:10.566" v="9007" actId="26606"/>
          <ac:spMkLst>
            <pc:docMk/>
            <pc:sldMk cId="37939938" sldId="290"/>
            <ac:spMk id="17" creationId="{7C432AFE-B3D2-4BFF-BF8F-96C27AFF1AC7}"/>
          </ac:spMkLst>
        </pc:spChg>
        <pc:spChg chg="add del">
          <ac:chgData name="ludvik.zel@gmail.com" userId="a0ac24215a097444" providerId="LiveId" clId="{5EB672D0-6964-4342-89C3-434098488215}" dt="2020-10-10T17:39:10.566" v="9007" actId="26606"/>
          <ac:spMkLst>
            <pc:docMk/>
            <pc:sldMk cId="37939938" sldId="290"/>
            <ac:spMk id="18" creationId="{AF2F604E-43BE-4DC3-B983-E071523364F8}"/>
          </ac:spMkLst>
        </pc:spChg>
        <pc:spChg chg="add del">
          <ac:chgData name="ludvik.zel@gmail.com" userId="a0ac24215a097444" providerId="LiveId" clId="{5EB672D0-6964-4342-89C3-434098488215}" dt="2020-10-10T17:39:10.566" v="9007" actId="26606"/>
          <ac:spMkLst>
            <pc:docMk/>
            <pc:sldMk cId="37939938" sldId="290"/>
            <ac:spMk id="19" creationId="{08C9B587-E65E-4B52-B37C-ABEBB6E87928}"/>
          </ac:spMkLst>
        </pc:spChg>
        <pc:spChg chg="add del">
          <ac:chgData name="ludvik.zel@gmail.com" userId="a0ac24215a097444" providerId="LiveId" clId="{5EB672D0-6964-4342-89C3-434098488215}" dt="2020-10-16T21:24:08.053" v="20969" actId="26606"/>
          <ac:spMkLst>
            <pc:docMk/>
            <pc:sldMk cId="37939938" sldId="290"/>
            <ac:spMk id="21" creationId="{5E39A796-BE83-48B1-B33F-35C4A32AAB57}"/>
          </ac:spMkLst>
        </pc:spChg>
        <pc:spChg chg="add del">
          <ac:chgData name="ludvik.zel@gmail.com" userId="a0ac24215a097444" providerId="LiveId" clId="{5EB672D0-6964-4342-89C3-434098488215}" dt="2020-10-16T21:24:08.053" v="20969" actId="26606"/>
          <ac:spMkLst>
            <pc:docMk/>
            <pc:sldMk cId="37939938" sldId="290"/>
            <ac:spMk id="22" creationId="{72F84B47-E267-4194-8194-831DB7B5547F}"/>
          </ac:spMkLst>
        </pc:spChg>
        <pc:spChg chg="add del">
          <ac:chgData name="ludvik.zel@gmail.com" userId="a0ac24215a097444" providerId="LiveId" clId="{5EB672D0-6964-4342-89C3-434098488215}" dt="2020-10-16T21:24:56.406" v="21014" actId="26606"/>
          <ac:spMkLst>
            <pc:docMk/>
            <pc:sldMk cId="37939938" sldId="290"/>
            <ac:spMk id="27" creationId="{A4AC5506-6312-4701-8D3C-40187889A947}"/>
          </ac:spMkLst>
        </pc:spChg>
        <pc:spChg chg="add del">
          <ac:chgData name="ludvik.zel@gmail.com" userId="a0ac24215a097444" providerId="LiveId" clId="{5EB672D0-6964-4342-89C3-434098488215}" dt="2020-10-16T21:24:51.868" v="21009" actId="26606"/>
          <ac:spMkLst>
            <pc:docMk/>
            <pc:sldMk cId="37939938" sldId="290"/>
            <ac:spMk id="34" creationId="{A4AC5506-6312-4701-8D3C-40187889A947}"/>
          </ac:spMkLst>
        </pc:spChg>
        <pc:spChg chg="add del">
          <ac:chgData name="ludvik.zel@gmail.com" userId="a0ac24215a097444" providerId="LiveId" clId="{5EB672D0-6964-4342-89C3-434098488215}" dt="2020-10-16T21:24:55.444" v="21011" actId="26606"/>
          <ac:spMkLst>
            <pc:docMk/>
            <pc:sldMk cId="37939938" sldId="290"/>
            <ac:spMk id="36" creationId="{EBF87945-A001-489F-9D9B-7D9435F0B9CA}"/>
          </ac:spMkLst>
        </pc:spChg>
        <pc:spChg chg="add del">
          <ac:chgData name="ludvik.zel@gmail.com" userId="a0ac24215a097444" providerId="LiveId" clId="{5EB672D0-6964-4342-89C3-434098488215}" dt="2020-10-16T21:24:56.379" v="21013" actId="26606"/>
          <ac:spMkLst>
            <pc:docMk/>
            <pc:sldMk cId="37939938" sldId="290"/>
            <ac:spMk id="38" creationId="{A4AC5506-6312-4701-8D3C-40187889A947}"/>
          </ac:spMkLst>
        </pc:spChg>
        <pc:spChg chg="add del">
          <ac:chgData name="ludvik.zel@gmail.com" userId="a0ac24215a097444" providerId="LiveId" clId="{5EB672D0-6964-4342-89C3-434098488215}" dt="2020-10-23T15:58:35.469" v="24713" actId="26606"/>
          <ac:spMkLst>
            <pc:docMk/>
            <pc:sldMk cId="37939938" sldId="290"/>
            <ac:spMk id="40" creationId="{EBF87945-A001-489F-9D9B-7D9435F0B9CA}"/>
          </ac:spMkLst>
        </pc:spChg>
        <pc:spChg chg="add del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45" creationId="{84ECDE7A-6944-466D-8FFE-149A29BA6BAE}"/>
          </ac:spMkLst>
        </pc:spChg>
        <pc:spChg chg="add del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47" creationId="{B3420082-9415-44EC-802E-C77D71D59C57}"/>
          </ac:spMkLst>
        </pc:spChg>
        <pc:spChg chg="add del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49" creationId="{55A52C45-1FCB-4636-A80F-2849B8226C01}"/>
          </ac:spMkLst>
        </pc:spChg>
        <pc:spChg chg="add del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51" creationId="{768EB4DD-3704-43AD-92B3-C4E0C6EA92CB}"/>
          </ac:spMkLst>
        </pc:spChg>
        <pc:spChg chg="add del">
          <ac:chgData name="ludvik.zel@gmail.com" userId="a0ac24215a097444" providerId="LiveId" clId="{5EB672D0-6964-4342-89C3-434098488215}" dt="2020-10-24T18:21:41.606" v="34181" actId="26606"/>
          <ac:spMkLst>
            <pc:docMk/>
            <pc:sldMk cId="37939938" sldId="290"/>
            <ac:spMk id="56" creationId="{E45CA849-654C-4173-AD99-B3A2528275F5}"/>
          </ac:spMkLst>
        </pc:spChg>
        <pc:spChg chg="add del">
          <ac:chgData name="ludvik.zel@gmail.com" userId="a0ac24215a097444" providerId="LiveId" clId="{5EB672D0-6964-4342-89C3-434098488215}" dt="2020-10-24T18:21:41.606" v="34181" actId="26606"/>
          <ac:spMkLst>
            <pc:docMk/>
            <pc:sldMk cId="37939938" sldId="290"/>
            <ac:spMk id="58" creationId="{3E23A947-2D45-4208-AE2B-64948C87A3EB}"/>
          </ac:spMkLst>
        </pc:spChg>
        <pc:spChg chg="add del">
          <ac:chgData name="ludvik.zel@gmail.com" userId="a0ac24215a097444" providerId="LiveId" clId="{5EB672D0-6964-4342-89C3-434098488215}" dt="2020-10-24T18:21:41.606" v="34181" actId="26606"/>
          <ac:spMkLst>
            <pc:docMk/>
            <pc:sldMk cId="37939938" sldId="290"/>
            <ac:spMk id="60" creationId="{E5BBB0F9-6A59-4D02-A9C7-A2D6516684CE}"/>
          </ac:spMkLst>
        </pc:spChg>
        <pc:spChg chg="add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62" creationId="{D3F51FEB-38FB-4F6C-9F7B-2F2AFAB65463}"/>
          </ac:spMkLst>
        </pc:spChg>
        <pc:spChg chg="add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63" creationId="{2B566528-1B12-4246-9431-5C2D7D081168}"/>
          </ac:spMkLst>
        </pc:spChg>
        <pc:spChg chg="add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64" creationId="{1E547BA6-BAE0-43BB-A7CA-60F69CE252F0}"/>
          </ac:spMkLst>
        </pc:spChg>
        <pc:spChg chg="add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65" creationId="{2E80C965-DB6D-4F81-9E9E-B027384D0BD6}"/>
          </ac:spMkLst>
        </pc:spChg>
        <pc:spChg chg="add">
          <ac:chgData name="ludvik.zel@gmail.com" userId="a0ac24215a097444" providerId="LiveId" clId="{5EB672D0-6964-4342-89C3-434098488215}" dt="2020-10-24T18:21:41.715" v="34182" actId="26606"/>
          <ac:spMkLst>
            <pc:docMk/>
            <pc:sldMk cId="37939938" sldId="290"/>
            <ac:spMk id="66" creationId="{A580F890-B085-4E95-96AA-55AEBEC5CE6E}"/>
          </ac:spMkLst>
        </pc:spChg>
        <pc:picChg chg="add mod ord">
          <ac:chgData name="ludvik.zel@gmail.com" userId="a0ac24215a097444" providerId="LiveId" clId="{5EB672D0-6964-4342-89C3-434098488215}" dt="2020-10-24T18:21:41.715" v="34182" actId="26606"/>
          <ac:picMkLst>
            <pc:docMk/>
            <pc:sldMk cId="37939938" sldId="290"/>
            <ac:picMk id="4" creationId="{E57947BC-AB1B-4EB5-8E8E-FB5099BB83E6}"/>
          </ac:picMkLst>
        </pc:picChg>
        <pc:cxnChg chg="add del">
          <ac:chgData name="ludvik.zel@gmail.com" userId="a0ac24215a097444" providerId="LiveId" clId="{5EB672D0-6964-4342-89C3-434098488215}" dt="2020-10-16T21:24:50.615" v="21007" actId="26606"/>
          <ac:cxnSpMkLst>
            <pc:docMk/>
            <pc:sldMk cId="37939938" sldId="290"/>
            <ac:cxnSpMk id="32" creationId="{A7F400EE-A8A5-48AF-B4D6-291B52C6F0B0}"/>
          </ac:cxnSpMkLst>
        </pc:cxnChg>
      </pc:sldChg>
      <pc:sldChg chg="addSp delSp modSp new del mod setBg delAnim setClrOvrMap delDesignElem chgLayout">
        <pc:chgData name="ludvik.zel@gmail.com" userId="a0ac24215a097444" providerId="LiveId" clId="{5EB672D0-6964-4342-89C3-434098488215}" dt="2020-11-09T12:23:58.682" v="44594" actId="47"/>
        <pc:sldMkLst>
          <pc:docMk/>
          <pc:sldMk cId="1499793106" sldId="291"/>
        </pc:sldMkLst>
        <pc:spChg chg="del mod">
          <ac:chgData name="ludvik.zel@gmail.com" userId="a0ac24215a097444" providerId="LiveId" clId="{5EB672D0-6964-4342-89C3-434098488215}" dt="2020-10-16T21:22:27.167" v="20957" actId="478"/>
          <ac:spMkLst>
            <pc:docMk/>
            <pc:sldMk cId="1499793106" sldId="291"/>
            <ac:spMk id="2" creationId="{EE5F7F66-BB10-4745-8130-204B9A186AF8}"/>
          </ac:spMkLst>
        </pc:spChg>
        <pc:spChg chg="mod ord">
          <ac:chgData name="ludvik.zel@gmail.com" userId="a0ac24215a097444" providerId="LiveId" clId="{5EB672D0-6964-4342-89C3-434098488215}" dt="2020-11-09T12:20:43.522" v="44473" actId="21"/>
          <ac:spMkLst>
            <pc:docMk/>
            <pc:sldMk cId="1499793106" sldId="291"/>
            <ac:spMk id="3" creationId="{EB3B82B6-6E36-44A8-8265-DC5F3E601E88}"/>
          </ac:spMkLst>
        </pc:spChg>
        <pc:spChg chg="add del mod">
          <ac:chgData name="ludvik.zel@gmail.com" userId="a0ac24215a097444" providerId="LiveId" clId="{5EB672D0-6964-4342-89C3-434098488215}" dt="2020-10-16T21:22:30.880" v="20958" actId="478"/>
          <ac:spMkLst>
            <pc:docMk/>
            <pc:sldMk cId="1499793106" sldId="291"/>
            <ac:spMk id="5" creationId="{47B3F5AF-B46F-4FC0-BB3E-2FD05A0A61A8}"/>
          </ac:spMkLst>
        </pc:spChg>
        <pc:spChg chg="add mod ord">
          <ac:chgData name="ludvik.zel@gmail.com" userId="a0ac24215a097444" providerId="LiveId" clId="{5EB672D0-6964-4342-89C3-434098488215}" dt="2020-11-09T12:19:33.734" v="44437"/>
          <ac:spMkLst>
            <pc:docMk/>
            <pc:sldMk cId="1499793106" sldId="291"/>
            <ac:spMk id="5" creationId="{797119B5-B4B4-4C1B-A886-47655907601A}"/>
          </ac:spMkLst>
        </pc:spChg>
        <pc:spChg chg="add del">
          <ac:chgData name="ludvik.zel@gmail.com" userId="a0ac24215a097444" providerId="LiveId" clId="{5EB672D0-6964-4342-89C3-434098488215}" dt="2020-10-10T17:46:13.421" v="9018" actId="26606"/>
          <ac:spMkLst>
            <pc:docMk/>
            <pc:sldMk cId="1499793106" sldId="291"/>
            <ac:spMk id="71" creationId="{6B5E2835-4E47-45B3-9CFE-732FF7B05472}"/>
          </ac:spMkLst>
        </pc:spChg>
        <pc:spChg chg="add del">
          <ac:chgData name="ludvik.zel@gmail.com" userId="a0ac24215a097444" providerId="LiveId" clId="{5EB672D0-6964-4342-89C3-434098488215}" dt="2020-10-10T17:46:13.421" v="9018" actId="26606"/>
          <ac:spMkLst>
            <pc:docMk/>
            <pc:sldMk cId="1499793106" sldId="291"/>
            <ac:spMk id="73" creationId="{5B45AD5D-AA52-4F7B-9362-576A39AD9E09}"/>
          </ac:spMkLst>
        </pc:spChg>
        <pc:spChg chg="add del">
          <ac:chgData name="ludvik.zel@gmail.com" userId="a0ac24215a097444" providerId="LiveId" clId="{5EB672D0-6964-4342-89C3-434098488215}" dt="2020-10-10T17:46:13.421" v="9018" actId="26606"/>
          <ac:spMkLst>
            <pc:docMk/>
            <pc:sldMk cId="1499793106" sldId="291"/>
            <ac:spMk id="75" creationId="{AEDD7960-4866-4399-BEF6-DD1431AB4E34}"/>
          </ac:spMkLst>
        </pc:spChg>
        <pc:spChg chg="add del">
          <ac:chgData name="ludvik.zel@gmail.com" userId="a0ac24215a097444" providerId="LiveId" clId="{5EB672D0-6964-4342-89C3-434098488215}" dt="2020-10-16T21:22:16.873" v="20956" actId="26606"/>
          <ac:spMkLst>
            <pc:docMk/>
            <pc:sldMk cId="1499793106" sldId="291"/>
            <ac:spMk id="76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0-10T17:46:13.421" v="9018" actId="26606"/>
          <ac:spMkLst>
            <pc:docMk/>
            <pc:sldMk cId="1499793106" sldId="291"/>
            <ac:spMk id="77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10T17:46:13.421" v="9018" actId="26606"/>
          <ac:spMkLst>
            <pc:docMk/>
            <pc:sldMk cId="1499793106" sldId="291"/>
            <ac:spMk id="79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23T15:57:37.600" v="24712" actId="26606"/>
          <ac:spMkLst>
            <pc:docMk/>
            <pc:sldMk cId="1499793106" sldId="291"/>
            <ac:spMk id="84" creationId="{6B5E2835-4E47-45B3-9CFE-732FF7B05472}"/>
          </ac:spMkLst>
        </pc:spChg>
        <pc:spChg chg="add del">
          <ac:chgData name="ludvik.zel@gmail.com" userId="a0ac24215a097444" providerId="LiveId" clId="{5EB672D0-6964-4342-89C3-434098488215}" dt="2020-10-23T15:57:37.600" v="24712" actId="26606"/>
          <ac:spMkLst>
            <pc:docMk/>
            <pc:sldMk cId="1499793106" sldId="291"/>
            <ac:spMk id="86" creationId="{5B45AD5D-AA52-4F7B-9362-576A39AD9E09}"/>
          </ac:spMkLst>
        </pc:spChg>
        <pc:spChg chg="add del">
          <ac:chgData name="ludvik.zel@gmail.com" userId="a0ac24215a097444" providerId="LiveId" clId="{5EB672D0-6964-4342-89C3-434098488215}" dt="2020-10-23T15:57:37.600" v="24712" actId="26606"/>
          <ac:spMkLst>
            <pc:docMk/>
            <pc:sldMk cId="1499793106" sldId="291"/>
            <ac:spMk id="88" creationId="{AEDD7960-4866-4399-BEF6-DD1431AB4E34}"/>
          </ac:spMkLst>
        </pc:spChg>
        <pc:spChg chg="add del">
          <ac:chgData name="ludvik.zel@gmail.com" userId="a0ac24215a097444" providerId="LiveId" clId="{5EB672D0-6964-4342-89C3-434098488215}" dt="2020-10-23T15:57:37.600" v="24712" actId="26606"/>
          <ac:spMkLst>
            <pc:docMk/>
            <pc:sldMk cId="1499793106" sldId="291"/>
            <ac:spMk id="90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23T15:57:37.600" v="24712" actId="26606"/>
          <ac:spMkLst>
            <pc:docMk/>
            <pc:sldMk cId="1499793106" sldId="291"/>
            <ac:spMk id="92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16T21:22:51.443" v="20961" actId="26606"/>
          <ac:spMkLst>
            <pc:docMk/>
            <pc:sldMk cId="1499793106" sldId="291"/>
            <ac:spMk id="135" creationId="{6B5E2835-4E47-45B3-9CFE-732FF7B05472}"/>
          </ac:spMkLst>
        </pc:spChg>
        <pc:spChg chg="add del">
          <ac:chgData name="ludvik.zel@gmail.com" userId="a0ac24215a097444" providerId="LiveId" clId="{5EB672D0-6964-4342-89C3-434098488215}" dt="2020-10-16T21:22:51.443" v="20961" actId="26606"/>
          <ac:spMkLst>
            <pc:docMk/>
            <pc:sldMk cId="1499793106" sldId="291"/>
            <ac:spMk id="137" creationId="{5B45AD5D-AA52-4F7B-9362-576A39AD9E09}"/>
          </ac:spMkLst>
        </pc:spChg>
        <pc:spChg chg="add del">
          <ac:chgData name="ludvik.zel@gmail.com" userId="a0ac24215a097444" providerId="LiveId" clId="{5EB672D0-6964-4342-89C3-434098488215}" dt="2020-10-16T21:22:51.443" v="20961" actId="26606"/>
          <ac:spMkLst>
            <pc:docMk/>
            <pc:sldMk cId="1499793106" sldId="291"/>
            <ac:spMk id="139" creationId="{AEDD7960-4866-4399-BEF6-DD1431AB4E34}"/>
          </ac:spMkLst>
        </pc:spChg>
        <pc:spChg chg="add del">
          <ac:chgData name="ludvik.zel@gmail.com" userId="a0ac24215a097444" providerId="LiveId" clId="{5EB672D0-6964-4342-89C3-434098488215}" dt="2020-10-16T21:22:51.443" v="20961" actId="26606"/>
          <ac:spMkLst>
            <pc:docMk/>
            <pc:sldMk cId="1499793106" sldId="291"/>
            <ac:spMk id="141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16T21:22:51.443" v="20961" actId="26606"/>
          <ac:spMkLst>
            <pc:docMk/>
            <pc:sldMk cId="1499793106" sldId="291"/>
            <ac:spMk id="143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16T21:22:51.411" v="20960" actId="26606"/>
          <ac:spMkLst>
            <pc:docMk/>
            <pc:sldMk cId="1499793106" sldId="291"/>
            <ac:spMk id="192" creationId="{F60FCA6E-0894-46CD-BD49-5955A51E0084}"/>
          </ac:spMkLst>
        </pc:spChg>
        <pc:spChg chg="add del">
          <ac:chgData name="ludvik.zel@gmail.com" userId="a0ac24215a097444" providerId="LiveId" clId="{5EB672D0-6964-4342-89C3-434098488215}" dt="2020-10-16T21:22:51.411" v="20960" actId="26606"/>
          <ac:spMkLst>
            <pc:docMk/>
            <pc:sldMk cId="1499793106" sldId="291"/>
            <ac:spMk id="193" creationId="{E78C6E4B-A1F1-4B6C-97EC-BE997495D6AC}"/>
          </ac:spMkLst>
        </pc:spChg>
        <pc:spChg chg="add del">
          <ac:chgData name="ludvik.zel@gmail.com" userId="a0ac24215a097444" providerId="LiveId" clId="{5EB672D0-6964-4342-89C3-434098488215}" dt="2020-10-10T17:46:25.043" v="9020" actId="26606"/>
          <ac:spMkLst>
            <pc:docMk/>
            <pc:sldMk cId="1499793106" sldId="291"/>
            <ac:spMk id="13316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0-16T21:23:45.696" v="20968" actId="26606"/>
          <ac:spMkLst>
            <pc:docMk/>
            <pc:sldMk cId="1499793106" sldId="291"/>
            <ac:spMk id="13318" creationId="{5E8D2E83-FB3A-40E7-A9E5-7AB389D612B4}"/>
          </ac:spMkLst>
        </pc:spChg>
        <pc:spChg chg="add del">
          <ac:chgData name="ludvik.zel@gmail.com" userId="a0ac24215a097444" providerId="LiveId" clId="{5EB672D0-6964-4342-89C3-434098488215}" dt="2020-10-16T21:20:42.663" v="20931" actId="26606"/>
          <ac:spMkLst>
            <pc:docMk/>
            <pc:sldMk cId="1499793106" sldId="291"/>
            <ac:spMk id="13319" creationId="{80DF40B2-80F7-4E71-B46C-284163F3654A}"/>
          </ac:spMkLst>
        </pc:spChg>
        <pc:spChg chg="add del">
          <ac:chgData name="ludvik.zel@gmail.com" userId="a0ac24215a097444" providerId="LiveId" clId="{5EB672D0-6964-4342-89C3-434098488215}" dt="2020-10-16T21:23:30.619" v="20965" actId="26606"/>
          <ac:spMkLst>
            <pc:docMk/>
            <pc:sldMk cId="1499793106" sldId="291"/>
            <ac:spMk id="13320" creationId="{D1A4588A-55D5-49B8-BE41-54ACDCFF2C17}"/>
          </ac:spMkLst>
        </pc:spChg>
        <pc:spChg chg="add del">
          <ac:chgData name="ludvik.zel@gmail.com" userId="a0ac24215a097444" providerId="LiveId" clId="{5EB672D0-6964-4342-89C3-434098488215}" dt="2020-10-16T21:23:30.619" v="20965" actId="26606"/>
          <ac:spMkLst>
            <pc:docMk/>
            <pc:sldMk cId="1499793106" sldId="291"/>
            <ac:spMk id="13321" creationId="{F97E7EA2-EDCD-47E9-81BC-415C606D1B58}"/>
          </ac:spMkLst>
        </pc:spChg>
        <pc:spChg chg="add del">
          <ac:chgData name="ludvik.zel@gmail.com" userId="a0ac24215a097444" providerId="LiveId" clId="{5EB672D0-6964-4342-89C3-434098488215}" dt="2020-10-23T15:57:37.593" v="24711" actId="26606"/>
          <ac:spMkLst>
            <pc:docMk/>
            <pc:sldMk cId="1499793106" sldId="291"/>
            <ac:spMk id="13322" creationId="{2B566528-1B12-4246-9431-5C2D7D081168}"/>
          </ac:spMkLst>
        </pc:spChg>
        <pc:spChg chg="add del">
          <ac:chgData name="ludvik.zel@gmail.com" userId="a0ac24215a097444" providerId="LiveId" clId="{5EB672D0-6964-4342-89C3-434098488215}" dt="2020-10-16T21:23:45.681" v="20967" actId="26606"/>
          <ac:spMkLst>
            <pc:docMk/>
            <pc:sldMk cId="1499793106" sldId="291"/>
            <ac:spMk id="13323" creationId="{9B76D444-2756-434F-AE61-96D69830C13E}"/>
          </ac:spMkLst>
        </pc:spChg>
        <pc:spChg chg="add del">
          <ac:chgData name="ludvik.zel@gmail.com" userId="a0ac24215a097444" providerId="LiveId" clId="{5EB672D0-6964-4342-89C3-434098488215}" dt="2020-10-16T21:23:45.681" v="20967" actId="26606"/>
          <ac:spMkLst>
            <pc:docMk/>
            <pc:sldMk cId="1499793106" sldId="291"/>
            <ac:spMk id="13324" creationId="{A27B6159-7734-4564-9E0F-C4BC43C36E52}"/>
          </ac:spMkLst>
        </pc:spChg>
        <pc:spChg chg="add del">
          <ac:chgData name="ludvik.zel@gmail.com" userId="a0ac24215a097444" providerId="LiveId" clId="{5EB672D0-6964-4342-89C3-434098488215}" dt="2020-10-23T15:57:37.593" v="24711" actId="26606"/>
          <ac:spMkLst>
            <pc:docMk/>
            <pc:sldMk cId="1499793106" sldId="291"/>
            <ac:spMk id="13326" creationId="{2E80C965-DB6D-4F81-9E9E-B027384D0BD6}"/>
          </ac:spMkLst>
        </pc:spChg>
        <pc:spChg chg="add del">
          <ac:chgData name="ludvik.zel@gmail.com" userId="a0ac24215a097444" providerId="LiveId" clId="{5EB672D0-6964-4342-89C3-434098488215}" dt="2020-10-23T15:57:18.767" v="24709" actId="26606"/>
          <ac:spMkLst>
            <pc:docMk/>
            <pc:sldMk cId="1499793106" sldId="291"/>
            <ac:spMk id="13327" creationId="{5E8D2E83-FB3A-40E7-A9E5-7AB389D612B4}"/>
          </ac:spMkLst>
        </pc:spChg>
        <pc:spChg chg="add del">
          <ac:chgData name="ludvik.zel@gmail.com" userId="a0ac24215a097444" providerId="LiveId" clId="{5EB672D0-6964-4342-89C3-434098488215}" dt="2020-10-23T15:57:37.593" v="24711" actId="26606"/>
          <ac:spMkLst>
            <pc:docMk/>
            <pc:sldMk cId="1499793106" sldId="291"/>
            <ac:spMk id="13328" creationId="{A580F890-B085-4E95-96AA-55AEBEC5CE6E}"/>
          </ac:spMkLst>
        </pc:spChg>
        <pc:spChg chg="add del">
          <ac:chgData name="ludvik.zel@gmail.com" userId="a0ac24215a097444" providerId="LiveId" clId="{5EB672D0-6964-4342-89C3-434098488215}" dt="2020-10-23T15:57:37.593" v="24711" actId="26606"/>
          <ac:spMkLst>
            <pc:docMk/>
            <pc:sldMk cId="1499793106" sldId="291"/>
            <ac:spMk id="13329" creationId="{D3F51FEB-38FB-4F6C-9F7B-2F2AFAB65463}"/>
          </ac:spMkLst>
        </pc:spChg>
        <pc:spChg chg="add del">
          <ac:chgData name="ludvik.zel@gmail.com" userId="a0ac24215a097444" providerId="LiveId" clId="{5EB672D0-6964-4342-89C3-434098488215}" dt="2020-10-23T15:57:37.593" v="24711" actId="26606"/>
          <ac:spMkLst>
            <pc:docMk/>
            <pc:sldMk cId="1499793106" sldId="291"/>
            <ac:spMk id="13330" creationId="{1E547BA6-BAE0-43BB-A7CA-60F69CE252F0}"/>
          </ac:spMkLst>
        </pc:spChg>
        <pc:spChg chg="add del">
          <ac:chgData name="ludvik.zel@gmail.com" userId="a0ac24215a097444" providerId="LiveId" clId="{5EB672D0-6964-4342-89C3-434098488215}" dt="2020-11-09T12:19:30.848" v="44436" actId="700"/>
          <ac:spMkLst>
            <pc:docMk/>
            <pc:sldMk cId="1499793106" sldId="291"/>
            <ac:spMk id="13332" creationId="{E862BE82-D00D-42C1-BF16-93AA37870C32}"/>
          </ac:spMkLst>
        </pc:spChg>
        <pc:spChg chg="add del">
          <ac:chgData name="ludvik.zel@gmail.com" userId="a0ac24215a097444" providerId="LiveId" clId="{5EB672D0-6964-4342-89C3-434098488215}" dt="2020-11-09T12:19:30.848" v="44436" actId="700"/>
          <ac:spMkLst>
            <pc:docMk/>
            <pc:sldMk cId="1499793106" sldId="291"/>
            <ac:spMk id="13333" creationId="{F6D92C2D-1D3D-4974-918C-06579FB354A9}"/>
          </ac:spMkLst>
        </pc:spChg>
        <pc:picChg chg="del mod">
          <ac:chgData name="ludvik.zel@gmail.com" userId="a0ac24215a097444" providerId="LiveId" clId="{5EB672D0-6964-4342-89C3-434098488215}" dt="2020-11-09T12:22:51.686" v="44587" actId="21"/>
          <ac:picMkLst>
            <pc:docMk/>
            <pc:sldMk cId="1499793106" sldId="291"/>
            <ac:picMk id="2" creationId="{E9002603-A391-4C6D-94F5-231F3649E5C4}"/>
          </ac:picMkLst>
        </pc:picChg>
        <pc:picChg chg="add del mod">
          <ac:chgData name="ludvik.zel@gmail.com" userId="a0ac24215a097444" providerId="LiveId" clId="{5EB672D0-6964-4342-89C3-434098488215}" dt="2020-11-09T12:20:08.155" v="44467" actId="21"/>
          <ac:picMkLst>
            <pc:docMk/>
            <pc:sldMk cId="1499793106" sldId="291"/>
            <ac:picMk id="4" creationId="{944008DA-4430-4574-8181-F8F952AC3704}"/>
          </ac:picMkLst>
        </pc:picChg>
        <pc:picChg chg="add del mod">
          <ac:chgData name="ludvik.zel@gmail.com" userId="a0ac24215a097444" providerId="LiveId" clId="{5EB672D0-6964-4342-89C3-434098488215}" dt="2020-11-09T12:20:01.420" v="44465" actId="21"/>
          <ac:picMkLst>
            <pc:docMk/>
            <pc:sldMk cId="1499793106" sldId="291"/>
            <ac:picMk id="6" creationId="{B583BE80-0A0F-4D93-829F-4A7BE0CC4558}"/>
          </ac:picMkLst>
        </pc:picChg>
        <pc:picChg chg="add del mod ord">
          <ac:chgData name="ludvik.zel@gmail.com" userId="a0ac24215a097444" providerId="LiveId" clId="{5EB672D0-6964-4342-89C3-434098488215}" dt="2020-11-09T12:18:56.511" v="44430" actId="21"/>
          <ac:picMkLst>
            <pc:docMk/>
            <pc:sldMk cId="1499793106" sldId="291"/>
            <ac:picMk id="13314" creationId="{CC165FEF-E517-4B9E-A30E-694D9257F70B}"/>
          </ac:picMkLst>
        </pc:picChg>
        <pc:cxnChg chg="add del">
          <ac:chgData name="ludvik.zel@gmail.com" userId="a0ac24215a097444" providerId="LiveId" clId="{5EB672D0-6964-4342-89C3-434098488215}" dt="2020-10-16T21:22:16.873" v="20956" actId="26606"/>
          <ac:cxnSpMkLst>
            <pc:docMk/>
            <pc:sldMk cId="1499793106" sldId="291"/>
            <ac:cxnSpMk id="78" creationId="{20E3A342-4D61-4E3F-AF90-1AB42AEB96CC}"/>
          </ac:cxnSpMkLst>
        </pc:cxnChg>
        <pc:cxnChg chg="add del">
          <ac:chgData name="ludvik.zel@gmail.com" userId="a0ac24215a097444" providerId="LiveId" clId="{5EB672D0-6964-4342-89C3-434098488215}" dt="2020-10-10T17:46:25.043" v="9020" actId="26606"/>
          <ac:cxnSpMkLst>
            <pc:docMk/>
            <pc:sldMk cId="1499793106" sldId="291"/>
            <ac:cxnSpMk id="13317" creationId="{20E3A342-4D61-4E3F-AF90-1AB42AEB96CC}"/>
          </ac:cxnSpMkLst>
        </pc:cxnChg>
        <pc:cxnChg chg="add del">
          <ac:chgData name="ludvik.zel@gmail.com" userId="a0ac24215a097444" providerId="LiveId" clId="{5EB672D0-6964-4342-89C3-434098488215}" dt="2020-10-16T21:23:45.681" v="20967" actId="26606"/>
          <ac:cxnSpMkLst>
            <pc:docMk/>
            <pc:sldMk cId="1499793106" sldId="291"/>
            <ac:cxnSpMk id="13325" creationId="{E2FFB46B-05BC-4950-B18A-9593FDAE6ED7}"/>
          </ac:cxnSpMkLst>
        </pc:cxnChg>
      </pc:sldChg>
      <pc:sldChg chg="addSp delSp modSp new del mod setBg">
        <pc:chgData name="ludvik.zel@gmail.com" userId="a0ac24215a097444" providerId="LiveId" clId="{5EB672D0-6964-4342-89C3-434098488215}" dt="2020-10-16T21:13:59.469" v="20277" actId="47"/>
        <pc:sldMkLst>
          <pc:docMk/>
          <pc:sldMk cId="3269472433" sldId="292"/>
        </pc:sldMkLst>
        <pc:spChg chg="mod">
          <ac:chgData name="ludvik.zel@gmail.com" userId="a0ac24215a097444" providerId="LiveId" clId="{5EB672D0-6964-4342-89C3-434098488215}" dt="2020-10-10T17:48:10.705" v="9030" actId="26606"/>
          <ac:spMkLst>
            <pc:docMk/>
            <pc:sldMk cId="3269472433" sldId="292"/>
            <ac:spMk id="2" creationId="{CC696A11-37C0-44EC-A8B2-A718503BD7DC}"/>
          </ac:spMkLst>
        </pc:spChg>
        <pc:spChg chg="mod">
          <ac:chgData name="ludvik.zel@gmail.com" userId="a0ac24215a097444" providerId="LiveId" clId="{5EB672D0-6964-4342-89C3-434098488215}" dt="2020-10-16T21:08:49.051" v="19993" actId="21"/>
          <ac:spMkLst>
            <pc:docMk/>
            <pc:sldMk cId="3269472433" sldId="292"/>
            <ac:spMk id="3" creationId="{09096D2E-CAB0-4364-A977-18C927E6A7B0}"/>
          </ac:spMkLst>
        </pc:spChg>
        <pc:spChg chg="add del">
          <ac:chgData name="ludvik.zel@gmail.com" userId="a0ac24215a097444" providerId="LiveId" clId="{5EB672D0-6964-4342-89C3-434098488215}" dt="2020-10-10T17:48:10.691" v="9029" actId="26606"/>
          <ac:spMkLst>
            <pc:docMk/>
            <pc:sldMk cId="3269472433" sldId="292"/>
            <ac:spMk id="12" creationId="{80DF40B2-80F7-4E71-B46C-284163F3654A}"/>
          </ac:spMkLst>
        </pc:spChg>
        <pc:spChg chg="add">
          <ac:chgData name="ludvik.zel@gmail.com" userId="a0ac24215a097444" providerId="LiveId" clId="{5EB672D0-6964-4342-89C3-434098488215}" dt="2020-10-10T17:48:10.705" v="9030" actId="26606"/>
          <ac:spMkLst>
            <pc:docMk/>
            <pc:sldMk cId="3269472433" sldId="292"/>
            <ac:spMk id="14" creationId="{60E9A6ED-B880-44EA-8D60-C9D3C82CCBD2}"/>
          </ac:spMkLst>
        </pc:spChg>
        <pc:picChg chg="add del mod ord">
          <ac:chgData name="ludvik.zel@gmail.com" userId="a0ac24215a097444" providerId="LiveId" clId="{5EB672D0-6964-4342-89C3-434098488215}" dt="2020-10-16T21:13:13.870" v="20273" actId="21"/>
          <ac:picMkLst>
            <pc:docMk/>
            <pc:sldMk cId="3269472433" sldId="292"/>
            <ac:picMk id="5" creationId="{6B463F63-0401-4D7A-B5FB-984639B76FBB}"/>
          </ac:picMkLst>
        </pc:picChg>
        <pc:picChg chg="add del">
          <ac:chgData name="ludvik.zel@gmail.com" userId="a0ac24215a097444" providerId="LiveId" clId="{5EB672D0-6964-4342-89C3-434098488215}" dt="2020-10-10T17:48:05.726" v="9027" actId="26606"/>
          <ac:picMkLst>
            <pc:docMk/>
            <pc:sldMk cId="3269472433" sldId="292"/>
            <ac:picMk id="10" creationId="{54DDEBDD-D8BD-41A6-8A0D-B00E3768B0F9}"/>
          </ac:picMkLst>
        </pc:picChg>
      </pc:sldChg>
      <pc:sldChg chg="addSp delSp modSp new del mod setBg">
        <pc:chgData name="ludvik.zel@gmail.com" userId="a0ac24215a097444" providerId="LiveId" clId="{5EB672D0-6964-4342-89C3-434098488215}" dt="2020-10-16T21:25:36.881" v="21023" actId="47"/>
        <pc:sldMkLst>
          <pc:docMk/>
          <pc:sldMk cId="2099624985" sldId="293"/>
        </pc:sldMkLst>
        <pc:spChg chg="mod">
          <ac:chgData name="ludvik.zel@gmail.com" userId="a0ac24215a097444" providerId="LiveId" clId="{5EB672D0-6964-4342-89C3-434098488215}" dt="2020-10-10T17:50:38.542" v="9047" actId="26606"/>
          <ac:spMkLst>
            <pc:docMk/>
            <pc:sldMk cId="2099624985" sldId="293"/>
            <ac:spMk id="2" creationId="{7EA694CE-F4F4-4CAB-A7B9-0993EA6258EA}"/>
          </ac:spMkLst>
        </pc:spChg>
        <pc:spChg chg="mod">
          <ac:chgData name="ludvik.zel@gmail.com" userId="a0ac24215a097444" providerId="LiveId" clId="{5EB672D0-6964-4342-89C3-434098488215}" dt="2020-10-16T21:14:29.112" v="20278" actId="21"/>
          <ac:spMkLst>
            <pc:docMk/>
            <pc:sldMk cId="2099624985" sldId="293"/>
            <ac:spMk id="3" creationId="{90A72210-6FB0-4E85-9DEC-CD04359E4692}"/>
          </ac:spMkLst>
        </pc:spChg>
        <pc:spChg chg="add">
          <ac:chgData name="ludvik.zel@gmail.com" userId="a0ac24215a097444" providerId="LiveId" clId="{5EB672D0-6964-4342-89C3-434098488215}" dt="2020-10-10T17:50:38.542" v="9047" actId="26606"/>
          <ac:spMkLst>
            <pc:docMk/>
            <pc:sldMk cId="2099624985" sldId="293"/>
            <ac:spMk id="11" creationId="{F5897CCA-486C-491C-B4C1-5E5C95A82709}"/>
          </ac:spMkLst>
        </pc:spChg>
        <pc:picChg chg="add del mod">
          <ac:chgData name="ludvik.zel@gmail.com" userId="a0ac24215a097444" providerId="LiveId" clId="{5EB672D0-6964-4342-89C3-434098488215}" dt="2020-10-10T17:50:33.061" v="9045" actId="21"/>
          <ac:picMkLst>
            <pc:docMk/>
            <pc:sldMk cId="2099624985" sldId="293"/>
            <ac:picMk id="4" creationId="{7C6CC8DA-FD16-4605-84F0-9A67FC7E66AD}"/>
          </ac:picMkLst>
        </pc:picChg>
        <pc:picChg chg="add mod">
          <ac:chgData name="ludvik.zel@gmail.com" userId="a0ac24215a097444" providerId="LiveId" clId="{5EB672D0-6964-4342-89C3-434098488215}" dt="2020-10-10T17:50:38.542" v="9047" actId="26606"/>
          <ac:picMkLst>
            <pc:docMk/>
            <pc:sldMk cId="2099624985" sldId="293"/>
            <ac:picMk id="6" creationId="{B909A0E2-0016-43DE-AF10-83555C151A5D}"/>
          </ac:picMkLst>
        </pc:picChg>
      </pc:sldChg>
      <pc:sldChg chg="addSp delSp modSp new del mod ord setBg setClrOvrMap">
        <pc:chgData name="ludvik.zel@gmail.com" userId="a0ac24215a097444" providerId="LiveId" clId="{5EB672D0-6964-4342-89C3-434098488215}" dt="2020-10-23T16:32:46.756" v="25993" actId="47"/>
        <pc:sldMkLst>
          <pc:docMk/>
          <pc:sldMk cId="3175027199" sldId="294"/>
        </pc:sldMkLst>
        <pc:spChg chg="mod">
          <ac:chgData name="ludvik.zel@gmail.com" userId="a0ac24215a097444" providerId="LiveId" clId="{5EB672D0-6964-4342-89C3-434098488215}" dt="2020-10-23T16:30:49.763" v="25974" actId="27636"/>
          <ac:spMkLst>
            <pc:docMk/>
            <pc:sldMk cId="3175027199" sldId="294"/>
            <ac:spMk id="2" creationId="{09AA3228-A219-4A6F-B4B7-CA6BFE8264DC}"/>
          </ac:spMkLst>
        </pc:spChg>
        <pc:spChg chg="mod">
          <ac:chgData name="ludvik.zel@gmail.com" userId="a0ac24215a097444" providerId="LiveId" clId="{5EB672D0-6964-4342-89C3-434098488215}" dt="2020-10-23T16:30:52.408" v="25977" actId="20577"/>
          <ac:spMkLst>
            <pc:docMk/>
            <pc:sldMk cId="3175027199" sldId="294"/>
            <ac:spMk id="3" creationId="{36280545-5B17-47CD-A442-CA903DBE02E2}"/>
          </ac:spMkLst>
        </pc:spChg>
        <pc:spChg chg="add del">
          <ac:chgData name="ludvik.zel@gmail.com" userId="a0ac24215a097444" providerId="LiveId" clId="{5EB672D0-6964-4342-89C3-434098488215}" dt="2020-10-10T17:54:01.821" v="9079" actId="26606"/>
          <ac:spMkLst>
            <pc:docMk/>
            <pc:sldMk cId="3175027199" sldId="294"/>
            <ac:spMk id="9" creationId="{CEF6118E-44FB-4509-B4D9-129052E4C6EE}"/>
          </ac:spMkLst>
        </pc:spChg>
        <pc:spChg chg="add del">
          <ac:chgData name="ludvik.zel@gmail.com" userId="a0ac24215a097444" providerId="LiveId" clId="{5EB672D0-6964-4342-89C3-434098488215}" dt="2020-10-16T22:01:25.831" v="22613" actId="26606"/>
          <ac:spMkLst>
            <pc:docMk/>
            <pc:sldMk cId="3175027199" sldId="294"/>
            <ac:spMk id="11" creationId="{9427AF5F-9A0E-42B7-A252-FD64C9885F9C}"/>
          </ac:spMkLst>
        </pc:spChg>
        <pc:spChg chg="add del">
          <ac:chgData name="ludvik.zel@gmail.com" userId="a0ac24215a097444" providerId="LiveId" clId="{5EB672D0-6964-4342-89C3-434098488215}" dt="2020-10-16T22:02:40.079" v="22618" actId="26606"/>
          <ac:spMkLst>
            <pc:docMk/>
            <pc:sldMk cId="3175027199" sldId="294"/>
            <ac:spMk id="16" creationId="{E36BB3C5-822B-45E1-A81E-5CC3176C61A1}"/>
          </ac:spMkLst>
        </pc:spChg>
        <pc:spChg chg="add del">
          <ac:chgData name="ludvik.zel@gmail.com" userId="a0ac24215a097444" providerId="LiveId" clId="{5EB672D0-6964-4342-89C3-434098488215}" dt="2020-10-16T22:02:40.079" v="22618" actId="26606"/>
          <ac:spMkLst>
            <pc:docMk/>
            <pc:sldMk cId="3175027199" sldId="294"/>
            <ac:spMk id="18" creationId="{FB39ECA9-4CDE-4883-98E8-287E905E9F07}"/>
          </ac:spMkLst>
        </pc:spChg>
        <pc:spChg chg="add del">
          <ac:chgData name="ludvik.zel@gmail.com" userId="a0ac24215a097444" providerId="LiveId" clId="{5EB672D0-6964-4342-89C3-434098488215}" dt="2020-10-16T22:02:40.079" v="22618" actId="26606"/>
          <ac:spMkLst>
            <pc:docMk/>
            <pc:sldMk cId="3175027199" sldId="294"/>
            <ac:spMk id="20" creationId="{A67483D0-BAEB-4927-88AD-76F5DA8468DE}"/>
          </ac:spMkLst>
        </pc:spChg>
        <pc:spChg chg="add del">
          <ac:chgData name="ludvik.zel@gmail.com" userId="a0ac24215a097444" providerId="LiveId" clId="{5EB672D0-6964-4342-89C3-434098488215}" dt="2020-10-16T22:02:40.079" v="22618" actId="26606"/>
          <ac:spMkLst>
            <pc:docMk/>
            <pc:sldMk cId="3175027199" sldId="294"/>
            <ac:spMk id="22" creationId="{0DBB7B12-4298-4CFB-B539-44A91C930328}"/>
          </ac:spMkLst>
        </pc:spChg>
        <pc:spChg chg="add">
          <ac:chgData name="ludvik.zel@gmail.com" userId="a0ac24215a097444" providerId="LiveId" clId="{5EB672D0-6964-4342-89C3-434098488215}" dt="2020-10-16T22:02:40.079" v="22618" actId="26606"/>
          <ac:spMkLst>
            <pc:docMk/>
            <pc:sldMk cId="3175027199" sldId="294"/>
            <ac:spMk id="27" creationId="{37FEB674-D811-4FFE-A878-29D0C0ED18D4}"/>
          </ac:spMkLst>
        </pc:spChg>
        <pc:picChg chg="add mod ord">
          <ac:chgData name="ludvik.zel@gmail.com" userId="a0ac24215a097444" providerId="LiveId" clId="{5EB672D0-6964-4342-89C3-434098488215}" dt="2020-10-16T22:02:40.079" v="22618" actId="26606"/>
          <ac:picMkLst>
            <pc:docMk/>
            <pc:sldMk cId="3175027199" sldId="294"/>
            <ac:picMk id="4" creationId="{B6061B57-A14C-437F-86C2-016902CE34F2}"/>
          </ac:picMkLst>
        </pc:picChg>
        <pc:picChg chg="add del mod">
          <ac:chgData name="ludvik.zel@gmail.com" userId="a0ac24215a097444" providerId="LiveId" clId="{5EB672D0-6964-4342-89C3-434098488215}" dt="2020-10-16T22:02:16.369" v="22614" actId="21"/>
          <ac:picMkLst>
            <pc:docMk/>
            <pc:sldMk cId="3175027199" sldId="294"/>
            <ac:picMk id="5" creationId="{C74977A9-92DF-413B-906D-EC3C1CEF112B}"/>
          </ac:picMkLst>
        </pc:picChg>
        <pc:picChg chg="add mod ord">
          <ac:chgData name="ludvik.zel@gmail.com" userId="a0ac24215a097444" providerId="LiveId" clId="{5EB672D0-6964-4342-89C3-434098488215}" dt="2020-10-16T22:02:40.079" v="22618" actId="26606"/>
          <ac:picMkLst>
            <pc:docMk/>
            <pc:sldMk cId="3175027199" sldId="294"/>
            <ac:picMk id="7" creationId="{43AA4700-872D-42A0-9450-5BAEAAECE45A}"/>
          </ac:picMkLst>
        </pc:picChg>
        <pc:picChg chg="add del">
          <ac:chgData name="ludvik.zel@gmail.com" userId="a0ac24215a097444" providerId="LiveId" clId="{5EB672D0-6964-4342-89C3-434098488215}" dt="2020-10-10T17:53:55.947" v="9076" actId="21"/>
          <ac:picMkLst>
            <pc:docMk/>
            <pc:sldMk cId="3175027199" sldId="294"/>
            <ac:picMk id="15362" creationId="{5CDC7AD4-86CF-4E63-A31D-0C06A559615A}"/>
          </ac:picMkLst>
        </pc:picChg>
      </pc:sldChg>
      <pc:sldChg chg="addSp delSp modSp add del mod ord setBg delAnim setClrOvrMap delDesignElem">
        <pc:chgData name="ludvik.zel@gmail.com" userId="a0ac24215a097444" providerId="LiveId" clId="{5EB672D0-6964-4342-89C3-434098488215}" dt="2020-11-09T13:06:05.092" v="45476" actId="47"/>
        <pc:sldMkLst>
          <pc:docMk/>
          <pc:sldMk cId="3394371929" sldId="295"/>
        </pc:sldMkLst>
        <pc:spChg chg="del">
          <ac:chgData name="ludvik.zel@gmail.com" userId="a0ac24215a097444" providerId="LiveId" clId="{5EB672D0-6964-4342-89C3-434098488215}" dt="2020-10-16T21:31:21.518" v="21269" actId="478"/>
          <ac:spMkLst>
            <pc:docMk/>
            <pc:sldMk cId="3394371929" sldId="295"/>
            <ac:spMk id="2" creationId="{0D3844EB-7A8F-40B7-B396-935995CCFCB8}"/>
          </ac:spMkLst>
        </pc:spChg>
        <pc:spChg chg="mod">
          <ac:chgData name="ludvik.zel@gmail.com" userId="a0ac24215a097444" providerId="LiveId" clId="{5EB672D0-6964-4342-89C3-434098488215}" dt="2020-11-09T12:31:36.458" v="44931" actId="20577"/>
          <ac:spMkLst>
            <pc:docMk/>
            <pc:sldMk cId="3394371929" sldId="295"/>
            <ac:spMk id="3" creationId="{E5737F33-DC3E-4FEC-9C4F-FA8C2F4299E4}"/>
          </ac:spMkLst>
        </pc:spChg>
        <pc:spChg chg="add del">
          <ac:chgData name="ludvik.zel@gmail.com" userId="a0ac24215a097444" providerId="LiveId" clId="{5EB672D0-6964-4342-89C3-434098488215}" dt="2020-10-23T15:59:33.752" v="24715" actId="26606"/>
          <ac:spMkLst>
            <pc:docMk/>
            <pc:sldMk cId="3394371929" sldId="295"/>
            <ac:spMk id="9" creationId="{5E8D2E83-FB3A-40E7-A9E5-7AB389D612B4}"/>
          </ac:spMkLst>
        </pc:spChg>
        <pc:spChg chg="add">
          <ac:chgData name="ludvik.zel@gmail.com" userId="a0ac24215a097444" providerId="LiveId" clId="{5EB672D0-6964-4342-89C3-434098488215}" dt="2020-10-23T15:59:33.752" v="24715" actId="26606"/>
          <ac:spMkLst>
            <pc:docMk/>
            <pc:sldMk cId="3394371929" sldId="295"/>
            <ac:spMk id="14" creationId="{E862BE82-D00D-42C1-BF16-93AA37870C32}"/>
          </ac:spMkLst>
        </pc:spChg>
        <pc:spChg chg="add">
          <ac:chgData name="ludvik.zel@gmail.com" userId="a0ac24215a097444" providerId="LiveId" clId="{5EB672D0-6964-4342-89C3-434098488215}" dt="2020-10-23T15:59:33.752" v="24715" actId="26606"/>
          <ac:spMkLst>
            <pc:docMk/>
            <pc:sldMk cId="3394371929" sldId="295"/>
            <ac:spMk id="16" creationId="{F6D92C2D-1D3D-4974-918C-06579FB354A9}"/>
          </ac:spMkLst>
        </pc:spChg>
        <pc:spChg chg="del">
          <ac:chgData name="ludvik.zel@gmail.com" userId="a0ac24215a097444" providerId="LiveId" clId="{5EB672D0-6964-4342-89C3-434098488215}" dt="2020-10-10T18:19:59.056" v="10126"/>
          <ac:spMkLst>
            <pc:docMk/>
            <pc:sldMk cId="3394371929" sldId="295"/>
            <ac:spMk id="24" creationId="{5E8D2E83-FB3A-40E7-A9E5-7AB389D612B4}"/>
          </ac:spMkLst>
        </pc:spChg>
        <pc:picChg chg="del mod">
          <ac:chgData name="ludvik.zel@gmail.com" userId="a0ac24215a097444" providerId="LiveId" clId="{5EB672D0-6964-4342-89C3-434098488215}" dt="2020-11-08T15:51:04.098" v="41509" actId="478"/>
          <ac:picMkLst>
            <pc:docMk/>
            <pc:sldMk cId="3394371929" sldId="295"/>
            <ac:picMk id="2" creationId="{7271EB1C-4E8A-4B86-A860-11D997D08E0F}"/>
          </ac:picMkLst>
        </pc:picChg>
        <pc:picChg chg="del mod">
          <ac:chgData name="ludvik.zel@gmail.com" userId="a0ac24215a097444" providerId="LiveId" clId="{5EB672D0-6964-4342-89C3-434098488215}" dt="2020-11-09T13:01:48.614" v="45430" actId="478"/>
          <ac:picMkLst>
            <pc:docMk/>
            <pc:sldMk cId="3394371929" sldId="295"/>
            <ac:picMk id="4" creationId="{B9E1BDBB-5819-4412-A0D9-C68B8C62BBDB}"/>
          </ac:picMkLst>
        </pc:picChg>
        <pc:picChg chg="del mod">
          <ac:chgData name="ludvik.zel@gmail.com" userId="a0ac24215a097444" providerId="LiveId" clId="{5EB672D0-6964-4342-89C3-434098488215}" dt="2020-11-09T13:06:00.865" v="45474" actId="21"/>
          <ac:picMkLst>
            <pc:docMk/>
            <pc:sldMk cId="3394371929" sldId="295"/>
            <ac:picMk id="5" creationId="{A4CBB6B3-3CBA-475A-81EC-8A3651930A74}"/>
          </ac:picMkLst>
        </pc:picChg>
        <pc:picChg chg="add">
          <ac:chgData name="ludvik.zel@gmail.com" userId="a0ac24215a097444" providerId="LiveId" clId="{5EB672D0-6964-4342-89C3-434098488215}" dt="2020-11-09T13:02:58.202" v="45431"/>
          <ac:picMkLst>
            <pc:docMk/>
            <pc:sldMk cId="3394371929" sldId="295"/>
            <ac:picMk id="7170" creationId="{954E8A7B-6800-4DA1-ACFA-7E866B00DBA1}"/>
          </ac:picMkLst>
        </pc:picChg>
      </pc:sldChg>
      <pc:sldChg chg="addSp delSp modSp new del mod setBg setClrOvrMap">
        <pc:chgData name="ludvik.zel@gmail.com" userId="a0ac24215a097444" providerId="LiveId" clId="{5EB672D0-6964-4342-89C3-434098488215}" dt="2020-10-10T18:19:45.850" v="10124" actId="2696"/>
        <pc:sldMkLst>
          <pc:docMk/>
          <pc:sldMk cId="4211945675" sldId="295"/>
        </pc:sldMkLst>
        <pc:spChg chg="mod">
          <ac:chgData name="ludvik.zel@gmail.com" userId="a0ac24215a097444" providerId="LiveId" clId="{5EB672D0-6964-4342-89C3-434098488215}" dt="2020-10-10T17:59:29.934" v="9514" actId="26606"/>
          <ac:spMkLst>
            <pc:docMk/>
            <pc:sldMk cId="4211945675" sldId="295"/>
            <ac:spMk id="2" creationId="{0D3844EB-7A8F-40B7-B396-935995CCFCB8}"/>
          </ac:spMkLst>
        </pc:spChg>
        <pc:spChg chg="mod">
          <ac:chgData name="ludvik.zel@gmail.com" userId="a0ac24215a097444" providerId="LiveId" clId="{5EB672D0-6964-4342-89C3-434098488215}" dt="2020-10-10T18:19:41.424" v="10123" actId="20577"/>
          <ac:spMkLst>
            <pc:docMk/>
            <pc:sldMk cId="4211945675" sldId="295"/>
            <ac:spMk id="3" creationId="{E5737F33-DC3E-4FEC-9C4F-FA8C2F4299E4}"/>
          </ac:spMkLst>
        </pc:spChg>
        <pc:spChg chg="add del">
          <ac:chgData name="ludvik.zel@gmail.com" userId="a0ac24215a097444" providerId="LiveId" clId="{5EB672D0-6964-4342-89C3-434098488215}" dt="2020-10-10T17:58:31.471" v="9498" actId="26606"/>
          <ac:spMkLst>
            <pc:docMk/>
            <pc:sldMk cId="4211945675" sldId="295"/>
            <ac:spMk id="9" creationId="{CEF6118E-44FB-4509-B4D9-129052E4C6EE}"/>
          </ac:spMkLst>
        </pc:spChg>
        <pc:spChg chg="add del">
          <ac:chgData name="ludvik.zel@gmail.com" userId="a0ac24215a097444" providerId="LiveId" clId="{5EB672D0-6964-4342-89C3-434098488215}" dt="2020-10-10T17:59:29.934" v="9514" actId="26606"/>
          <ac:spMkLst>
            <pc:docMk/>
            <pc:sldMk cId="4211945675" sldId="295"/>
            <ac:spMk id="12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0-10T17:59:15.257" v="9511" actId="26606"/>
          <ac:spMkLst>
            <pc:docMk/>
            <pc:sldMk cId="4211945675" sldId="295"/>
            <ac:spMk id="14" creationId="{99192C51-B764-4A9B-9587-5EF8B628B8D9}"/>
          </ac:spMkLst>
        </pc:spChg>
        <pc:spChg chg="add del">
          <ac:chgData name="ludvik.zel@gmail.com" userId="a0ac24215a097444" providerId="LiveId" clId="{5EB672D0-6964-4342-89C3-434098488215}" dt="2020-10-10T17:59:29.923" v="9513" actId="26606"/>
          <ac:spMkLst>
            <pc:docMk/>
            <pc:sldMk cId="4211945675" sldId="295"/>
            <ac:spMk id="16" creationId="{D5997EA8-5EFC-40CD-A85F-C3C3BC5F9EB7}"/>
          </ac:spMkLst>
        </pc:spChg>
        <pc:spChg chg="add del">
          <ac:chgData name="ludvik.zel@gmail.com" userId="a0ac24215a097444" providerId="LiveId" clId="{5EB672D0-6964-4342-89C3-434098488215}" dt="2020-10-10T17:58:48.079" v="9501" actId="26606"/>
          <ac:spMkLst>
            <pc:docMk/>
            <pc:sldMk cId="4211945675" sldId="295"/>
            <ac:spMk id="17" creationId="{6B5E2835-4E47-45B3-9CFE-732FF7B05472}"/>
          </ac:spMkLst>
        </pc:spChg>
        <pc:spChg chg="add del">
          <ac:chgData name="ludvik.zel@gmail.com" userId="a0ac24215a097444" providerId="LiveId" clId="{5EB672D0-6964-4342-89C3-434098488215}" dt="2020-10-10T17:59:29.923" v="9513" actId="26606"/>
          <ac:spMkLst>
            <pc:docMk/>
            <pc:sldMk cId="4211945675" sldId="295"/>
            <ac:spMk id="18" creationId="{1CF6A1EC-BD15-42D9-A339-A3970CF7C65A}"/>
          </ac:spMkLst>
        </pc:spChg>
        <pc:spChg chg="add del">
          <ac:chgData name="ludvik.zel@gmail.com" userId="a0ac24215a097444" providerId="LiveId" clId="{5EB672D0-6964-4342-89C3-434098488215}" dt="2020-10-10T17:58:48.079" v="9501" actId="26606"/>
          <ac:spMkLst>
            <pc:docMk/>
            <pc:sldMk cId="4211945675" sldId="295"/>
            <ac:spMk id="19" creationId="{5B45AD5D-AA52-4F7B-9362-576A39AD9E09}"/>
          </ac:spMkLst>
        </pc:spChg>
        <pc:spChg chg="add del">
          <ac:chgData name="ludvik.zel@gmail.com" userId="a0ac24215a097444" providerId="LiveId" clId="{5EB672D0-6964-4342-89C3-434098488215}" dt="2020-10-10T17:59:29.923" v="9513" actId="26606"/>
          <ac:spMkLst>
            <pc:docMk/>
            <pc:sldMk cId="4211945675" sldId="295"/>
            <ac:spMk id="20" creationId="{A720C27D-5C39-492B-BD68-C220C0F838AC}"/>
          </ac:spMkLst>
        </pc:spChg>
        <pc:spChg chg="add del">
          <ac:chgData name="ludvik.zel@gmail.com" userId="a0ac24215a097444" providerId="LiveId" clId="{5EB672D0-6964-4342-89C3-434098488215}" dt="2020-10-10T17:58:48.079" v="9501" actId="26606"/>
          <ac:spMkLst>
            <pc:docMk/>
            <pc:sldMk cId="4211945675" sldId="295"/>
            <ac:spMk id="21" creationId="{AEDD7960-4866-4399-BEF6-DD1431AB4E34}"/>
          </ac:spMkLst>
        </pc:spChg>
        <pc:spChg chg="add del">
          <ac:chgData name="ludvik.zel@gmail.com" userId="a0ac24215a097444" providerId="LiveId" clId="{5EB672D0-6964-4342-89C3-434098488215}" dt="2020-10-10T17:59:29.923" v="9513" actId="26606"/>
          <ac:spMkLst>
            <pc:docMk/>
            <pc:sldMk cId="4211945675" sldId="295"/>
            <ac:spMk id="22" creationId="{A4F3394A-A959-460A-ACF9-5FA682C76940}"/>
          </ac:spMkLst>
        </pc:spChg>
        <pc:spChg chg="add del">
          <ac:chgData name="ludvik.zel@gmail.com" userId="a0ac24215a097444" providerId="LiveId" clId="{5EB672D0-6964-4342-89C3-434098488215}" dt="2020-10-10T17:58:48.079" v="9501" actId="26606"/>
          <ac:spMkLst>
            <pc:docMk/>
            <pc:sldMk cId="4211945675" sldId="295"/>
            <ac:spMk id="23" creationId="{55D4142C-5077-457F-A6AD-3FECFDB39685}"/>
          </ac:spMkLst>
        </pc:spChg>
        <pc:spChg chg="add">
          <ac:chgData name="ludvik.zel@gmail.com" userId="a0ac24215a097444" providerId="LiveId" clId="{5EB672D0-6964-4342-89C3-434098488215}" dt="2020-10-10T17:59:29.934" v="9514" actId="26606"/>
          <ac:spMkLst>
            <pc:docMk/>
            <pc:sldMk cId="4211945675" sldId="295"/>
            <ac:spMk id="24" creationId="{5E8D2E83-FB3A-40E7-A9E5-7AB389D612B4}"/>
          </ac:spMkLst>
        </pc:spChg>
        <pc:spChg chg="add del">
          <ac:chgData name="ludvik.zel@gmail.com" userId="a0ac24215a097444" providerId="LiveId" clId="{5EB672D0-6964-4342-89C3-434098488215}" dt="2020-10-10T17:58:48.079" v="9501" actId="26606"/>
          <ac:spMkLst>
            <pc:docMk/>
            <pc:sldMk cId="4211945675" sldId="295"/>
            <ac:spMk id="25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0-10T17:58:51.042" v="9503" actId="26606"/>
          <ac:spMkLst>
            <pc:docMk/>
            <pc:sldMk cId="4211945675" sldId="295"/>
            <ac:spMk id="27" creationId="{F60FCA6E-0894-46CD-BD49-5955A51E0084}"/>
          </ac:spMkLst>
        </pc:spChg>
        <pc:spChg chg="add del">
          <ac:chgData name="ludvik.zel@gmail.com" userId="a0ac24215a097444" providerId="LiveId" clId="{5EB672D0-6964-4342-89C3-434098488215}" dt="2020-10-10T17:58:51.042" v="9503" actId="26606"/>
          <ac:spMkLst>
            <pc:docMk/>
            <pc:sldMk cId="4211945675" sldId="295"/>
            <ac:spMk id="28" creationId="{E78C6E4B-A1F1-4B6C-97EC-BE997495D6AC}"/>
          </ac:spMkLst>
        </pc:spChg>
        <pc:spChg chg="add del">
          <ac:chgData name="ludvik.zel@gmail.com" userId="a0ac24215a097444" providerId="LiveId" clId="{5EB672D0-6964-4342-89C3-434098488215}" dt="2020-10-10T17:59:00.544" v="9505" actId="26606"/>
          <ac:spMkLst>
            <pc:docMk/>
            <pc:sldMk cId="4211945675" sldId="295"/>
            <ac:spMk id="30" creationId="{F5493CFF-E43B-4B10-ACE1-C8A1246629EA}"/>
          </ac:spMkLst>
        </pc:spChg>
        <pc:picChg chg="add mod ord">
          <ac:chgData name="ludvik.zel@gmail.com" userId="a0ac24215a097444" providerId="LiveId" clId="{5EB672D0-6964-4342-89C3-434098488215}" dt="2020-10-10T17:59:35.517" v="9516" actId="1076"/>
          <ac:picMkLst>
            <pc:docMk/>
            <pc:sldMk cId="4211945675" sldId="295"/>
            <ac:picMk id="4" creationId="{B9E1BDBB-5819-4412-A0D9-C68B8C62BBDB}"/>
          </ac:picMkLst>
        </pc:picChg>
        <pc:picChg chg="add del">
          <ac:chgData name="ludvik.zel@gmail.com" userId="a0ac24215a097444" providerId="LiveId" clId="{5EB672D0-6964-4342-89C3-434098488215}" dt="2020-10-10T17:58:20.095" v="9495" actId="21"/>
          <ac:picMkLst>
            <pc:docMk/>
            <pc:sldMk cId="4211945675" sldId="295"/>
            <ac:picMk id="18434" creationId="{0D7E9602-AE1D-4E47-A141-DF47698712F5}"/>
          </ac:picMkLst>
        </pc:picChg>
        <pc:cxnChg chg="add del">
          <ac:chgData name="ludvik.zel@gmail.com" userId="a0ac24215a097444" providerId="LiveId" clId="{5EB672D0-6964-4342-89C3-434098488215}" dt="2020-10-10T17:59:29.934" v="9514" actId="26606"/>
          <ac:cxnSpMkLst>
            <pc:docMk/>
            <pc:sldMk cId="4211945675" sldId="295"/>
            <ac:cxnSpMk id="11" creationId="{20E3A342-4D61-4E3F-AF90-1AB42AEB96CC}"/>
          </ac:cxnSpMkLst>
        </pc:cxnChg>
      </pc:sldChg>
      <pc:sldChg chg="addSp delSp modSp add del mod setBg delDesignElem">
        <pc:chgData name="ludvik.zel@gmail.com" userId="a0ac24215a097444" providerId="LiveId" clId="{5EB672D0-6964-4342-89C3-434098488215}" dt="2020-10-10T18:20:33.318" v="10129" actId="2696"/>
        <pc:sldMkLst>
          <pc:docMk/>
          <pc:sldMk cId="541156042" sldId="296"/>
        </pc:sldMkLst>
        <pc:spChg chg="mo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2" creationId="{EEF293B7-553A-4448-938B-D342BE598109}"/>
          </ac:spMkLst>
        </pc:spChg>
        <pc:spChg chg="mo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3" creationId="{F80EC2F7-8D64-4F91-A7A0-71A65E0E453A}"/>
          </ac:spMkLst>
        </pc:spChg>
        <pc:spChg chg="add del">
          <ac:chgData name="ludvik.zel@gmail.com" userId="a0ac24215a097444" providerId="LiveId" clId="{5EB672D0-6964-4342-89C3-434098488215}" dt="2020-10-10T18:07:51.356" v="9896" actId="26606"/>
          <ac:spMkLst>
            <pc:docMk/>
            <pc:sldMk cId="541156042" sldId="296"/>
            <ac:spMk id="6" creationId="{F5493CFF-E43B-4B10-ACE1-C8A1246629EA}"/>
          </ac:spMkLst>
        </pc:spChg>
        <pc:spChg chg="add del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8" creationId="{E862BE82-D00D-42C1-BF16-93AA37870C32}"/>
          </ac:spMkLst>
        </pc:spChg>
        <pc:spChg chg="add del">
          <ac:chgData name="ludvik.zel@gmail.com" userId="a0ac24215a097444" providerId="LiveId" clId="{5EB672D0-6964-4342-89C3-434098488215}" dt="2020-10-10T18:07:40.093" v="9890" actId="26606"/>
          <ac:spMkLst>
            <pc:docMk/>
            <pc:sldMk cId="541156042" sldId="296"/>
            <ac:spMk id="9" creationId="{2B1D4F77-A17C-43D7-B7FA-545148E4E93D}"/>
          </ac:spMkLst>
        </pc:spChg>
        <pc:spChg chg="add del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10" creationId="{F6D92C2D-1D3D-4974-918C-06579FB354A9}"/>
          </ac:spMkLst>
        </pc:spChg>
        <pc:spChg chg="del">
          <ac:chgData name="ludvik.zel@gmail.com" userId="a0ac24215a097444" providerId="LiveId" clId="{5EB672D0-6964-4342-89C3-434098488215}" dt="2020-10-10T18:07:27.358" v="9888"/>
          <ac:spMkLst>
            <pc:docMk/>
            <pc:sldMk cId="541156042" sldId="296"/>
            <ac:spMk id="13" creationId="{2B1D4F77-A17C-43D7-B7FA-545148E4E93D}"/>
          </ac:spMkLst>
        </pc:spChg>
        <pc:spChg chg="ad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71" creationId="{231BF440-39FA-4087-84CC-2EEC0BBDAF29}"/>
          </ac:spMkLst>
        </pc:spChg>
        <pc:spChg chg="ad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73" creationId="{F04E4CBA-303B-48BD-8451-C2701CB0EEBF}"/>
          </ac:spMkLst>
        </pc:spChg>
        <pc:spChg chg="ad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75" creationId="{F6CA58B3-AFCC-4A40-9882-50D5080879B0}"/>
          </ac:spMkLst>
        </pc:spChg>
        <pc:spChg chg="ad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77" creationId="{75C56826-D4E5-42ED-8529-079651CB3005}"/>
          </ac:spMkLst>
        </pc:spChg>
        <pc:spChg chg="ad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79" creationId="{82095FCE-EF05-4443-B97A-85DEE3A5CA17}"/>
          </ac:spMkLst>
        </pc:spChg>
        <pc:spChg chg="add">
          <ac:chgData name="ludvik.zel@gmail.com" userId="a0ac24215a097444" providerId="LiveId" clId="{5EB672D0-6964-4342-89C3-434098488215}" dt="2020-10-10T18:20:27.515" v="10128" actId="26606"/>
          <ac:spMkLst>
            <pc:docMk/>
            <pc:sldMk cId="541156042" sldId="296"/>
            <ac:spMk id="81" creationId="{CA00AE6B-AA30-4CF8-BA6F-339B780AD76C}"/>
          </ac:spMkLst>
        </pc:spChg>
        <pc:picChg chg="mod ord">
          <ac:chgData name="ludvik.zel@gmail.com" userId="a0ac24215a097444" providerId="LiveId" clId="{5EB672D0-6964-4342-89C3-434098488215}" dt="2020-10-10T18:20:27.515" v="10128" actId="26606"/>
          <ac:picMkLst>
            <pc:docMk/>
            <pc:sldMk cId="541156042" sldId="296"/>
            <ac:picMk id="4" creationId="{6055F0F8-7748-40EC-A836-06DA6A6AA6F6}"/>
          </ac:picMkLst>
        </pc:picChg>
        <pc:picChg chg="add mod ord">
          <ac:chgData name="ludvik.zel@gmail.com" userId="a0ac24215a097444" providerId="LiveId" clId="{5EB672D0-6964-4342-89C3-434098488215}" dt="2020-10-10T18:20:27.515" v="10128" actId="26606"/>
          <ac:picMkLst>
            <pc:docMk/>
            <pc:sldMk cId="541156042" sldId="296"/>
            <ac:picMk id="22530" creationId="{6D0D131D-2DB9-4873-AD13-AFB96953D872}"/>
          </ac:picMkLst>
        </pc:picChg>
        <pc:cxnChg chg="add del">
          <ac:chgData name="ludvik.zel@gmail.com" userId="a0ac24215a097444" providerId="LiveId" clId="{5EB672D0-6964-4342-89C3-434098488215}" dt="2020-10-10T18:07:42.385" v="9892" actId="26606"/>
          <ac:cxnSpMkLst>
            <pc:docMk/>
            <pc:sldMk cId="541156042" sldId="296"/>
            <ac:cxnSpMk id="11" creationId="{A7F400EE-A8A5-48AF-B4D6-291B52C6F0B0}"/>
          </ac:cxnSpMkLst>
        </pc:cxnChg>
      </pc:sldChg>
      <pc:sldChg chg="addSp delSp modSp new del mod setBg">
        <pc:chgData name="ludvik.zel@gmail.com" userId="a0ac24215a097444" providerId="LiveId" clId="{5EB672D0-6964-4342-89C3-434098488215}" dt="2020-10-10T18:07:21.454" v="9886" actId="2696"/>
        <pc:sldMkLst>
          <pc:docMk/>
          <pc:sldMk cId="836322169" sldId="296"/>
        </pc:sldMkLst>
        <pc:spChg chg="mod">
          <ac:chgData name="ludvik.zel@gmail.com" userId="a0ac24215a097444" providerId="LiveId" clId="{5EB672D0-6964-4342-89C3-434098488215}" dt="2020-10-10T18:05:52.558" v="9883" actId="26606"/>
          <ac:spMkLst>
            <pc:docMk/>
            <pc:sldMk cId="836322169" sldId="296"/>
            <ac:spMk id="2" creationId="{EEF293B7-553A-4448-938B-D342BE598109}"/>
          </ac:spMkLst>
        </pc:spChg>
        <pc:spChg chg="mod">
          <ac:chgData name="ludvik.zel@gmail.com" userId="a0ac24215a097444" providerId="LiveId" clId="{5EB672D0-6964-4342-89C3-434098488215}" dt="2020-10-10T18:05:52.558" v="9883" actId="26606"/>
          <ac:spMkLst>
            <pc:docMk/>
            <pc:sldMk cId="836322169" sldId="296"/>
            <ac:spMk id="3" creationId="{F80EC2F7-8D64-4F91-A7A0-71A65E0E453A}"/>
          </ac:spMkLst>
        </pc:spChg>
        <pc:spChg chg="add del">
          <ac:chgData name="ludvik.zel@gmail.com" userId="a0ac24215a097444" providerId="LiveId" clId="{5EB672D0-6964-4342-89C3-434098488215}" dt="2020-10-10T18:05:52.545" v="9882" actId="26606"/>
          <ac:spMkLst>
            <pc:docMk/>
            <pc:sldMk cId="836322169" sldId="296"/>
            <ac:spMk id="9" creationId="{3CD9DF72-87A3-404E-A828-84CBF11A8303}"/>
          </ac:spMkLst>
        </pc:spChg>
        <pc:spChg chg="add">
          <ac:chgData name="ludvik.zel@gmail.com" userId="a0ac24215a097444" providerId="LiveId" clId="{5EB672D0-6964-4342-89C3-434098488215}" dt="2020-10-10T18:05:52.558" v="9883" actId="26606"/>
          <ac:spMkLst>
            <pc:docMk/>
            <pc:sldMk cId="836322169" sldId="296"/>
            <ac:spMk id="13" creationId="{2B1D4F77-A17C-43D7-B7FA-545148E4E93D}"/>
          </ac:spMkLst>
        </pc:spChg>
        <pc:picChg chg="add mod ord">
          <ac:chgData name="ludvik.zel@gmail.com" userId="a0ac24215a097444" providerId="LiveId" clId="{5EB672D0-6964-4342-89C3-434098488215}" dt="2020-10-10T18:05:52.558" v="9883" actId="26606"/>
          <ac:picMkLst>
            <pc:docMk/>
            <pc:sldMk cId="836322169" sldId="296"/>
            <ac:picMk id="4" creationId="{6055F0F8-7748-40EC-A836-06DA6A6AA6F6}"/>
          </ac:picMkLst>
        </pc:picChg>
        <pc:picChg chg="add del">
          <ac:chgData name="ludvik.zel@gmail.com" userId="a0ac24215a097444" providerId="LiveId" clId="{5EB672D0-6964-4342-89C3-434098488215}" dt="2020-10-10T18:04:57.220" v="9745" actId="21"/>
          <ac:picMkLst>
            <pc:docMk/>
            <pc:sldMk cId="836322169" sldId="296"/>
            <ac:picMk id="19458" creationId="{E35FD5F9-B072-45D8-9298-70F39A0C6C28}"/>
          </ac:picMkLst>
        </pc:picChg>
        <pc:cxnChg chg="add del">
          <ac:chgData name="ludvik.zel@gmail.com" userId="a0ac24215a097444" providerId="LiveId" clId="{5EB672D0-6964-4342-89C3-434098488215}" dt="2020-10-10T18:05:52.545" v="9882" actId="26606"/>
          <ac:cxnSpMkLst>
            <pc:docMk/>
            <pc:sldMk cId="836322169" sldId="296"/>
            <ac:cxnSpMk id="11" creationId="{20E3A342-4D61-4E3F-AF90-1AB42AEB96CC}"/>
          </ac:cxnSpMkLst>
        </pc:cxnChg>
      </pc:sldChg>
      <pc:sldChg chg="delSp modSp add del mod ord setBg delDesignElem">
        <pc:chgData name="ludvik.zel@gmail.com" userId="a0ac24215a097444" providerId="LiveId" clId="{5EB672D0-6964-4342-89C3-434098488215}" dt="2020-10-23T16:13:10.795" v="25427" actId="47"/>
        <pc:sldMkLst>
          <pc:docMk/>
          <pc:sldMk cId="2506312168" sldId="296"/>
        </pc:sldMkLst>
        <pc:spChg chg="del">
          <ac:chgData name="ludvik.zel@gmail.com" userId="a0ac24215a097444" providerId="LiveId" clId="{5EB672D0-6964-4342-89C3-434098488215}" dt="2020-10-16T21:57:14.658" v="22418" actId="478"/>
          <ac:spMkLst>
            <pc:docMk/>
            <pc:sldMk cId="2506312168" sldId="296"/>
            <ac:spMk id="2" creationId="{EEF293B7-553A-4448-938B-D342BE598109}"/>
          </ac:spMkLst>
        </pc:spChg>
        <pc:spChg chg="mod">
          <ac:chgData name="ludvik.zel@gmail.com" userId="a0ac24215a097444" providerId="LiveId" clId="{5EB672D0-6964-4342-89C3-434098488215}" dt="2020-10-23T16:13:08.538" v="25426" actId="21"/>
          <ac:spMkLst>
            <pc:docMk/>
            <pc:sldMk cId="2506312168" sldId="296"/>
            <ac:spMk id="3" creationId="{F80EC2F7-8D64-4F91-A7A0-71A65E0E453A}"/>
          </ac:spMkLst>
        </pc:spChg>
        <pc:spChg chg="del">
          <ac:chgData name="ludvik.zel@gmail.com" userId="a0ac24215a097444" providerId="LiveId" clId="{5EB672D0-6964-4342-89C3-434098488215}" dt="2020-10-10T18:20:39.455" v="10131"/>
          <ac:spMkLst>
            <pc:docMk/>
            <pc:sldMk cId="2506312168" sldId="296"/>
            <ac:spMk id="71" creationId="{231BF440-39FA-4087-84CC-2EEC0BBDAF29}"/>
          </ac:spMkLst>
        </pc:spChg>
        <pc:spChg chg="del">
          <ac:chgData name="ludvik.zel@gmail.com" userId="a0ac24215a097444" providerId="LiveId" clId="{5EB672D0-6964-4342-89C3-434098488215}" dt="2020-10-10T18:20:39.455" v="10131"/>
          <ac:spMkLst>
            <pc:docMk/>
            <pc:sldMk cId="2506312168" sldId="296"/>
            <ac:spMk id="73" creationId="{F04E4CBA-303B-48BD-8451-C2701CB0EEBF}"/>
          </ac:spMkLst>
        </pc:spChg>
        <pc:spChg chg="del">
          <ac:chgData name="ludvik.zel@gmail.com" userId="a0ac24215a097444" providerId="LiveId" clId="{5EB672D0-6964-4342-89C3-434098488215}" dt="2020-10-10T18:20:39.455" v="10131"/>
          <ac:spMkLst>
            <pc:docMk/>
            <pc:sldMk cId="2506312168" sldId="296"/>
            <ac:spMk id="75" creationId="{F6CA58B3-AFCC-4A40-9882-50D5080879B0}"/>
          </ac:spMkLst>
        </pc:spChg>
        <pc:spChg chg="del">
          <ac:chgData name="ludvik.zel@gmail.com" userId="a0ac24215a097444" providerId="LiveId" clId="{5EB672D0-6964-4342-89C3-434098488215}" dt="2020-10-10T18:20:39.455" v="10131"/>
          <ac:spMkLst>
            <pc:docMk/>
            <pc:sldMk cId="2506312168" sldId="296"/>
            <ac:spMk id="77" creationId="{75C56826-D4E5-42ED-8529-079651CB3005}"/>
          </ac:spMkLst>
        </pc:spChg>
        <pc:spChg chg="del">
          <ac:chgData name="ludvik.zel@gmail.com" userId="a0ac24215a097444" providerId="LiveId" clId="{5EB672D0-6964-4342-89C3-434098488215}" dt="2020-10-10T18:20:39.455" v="10131"/>
          <ac:spMkLst>
            <pc:docMk/>
            <pc:sldMk cId="2506312168" sldId="296"/>
            <ac:spMk id="79" creationId="{82095FCE-EF05-4443-B97A-85DEE3A5CA17}"/>
          </ac:spMkLst>
        </pc:spChg>
        <pc:spChg chg="del">
          <ac:chgData name="ludvik.zel@gmail.com" userId="a0ac24215a097444" providerId="LiveId" clId="{5EB672D0-6964-4342-89C3-434098488215}" dt="2020-10-10T18:20:39.455" v="10131"/>
          <ac:spMkLst>
            <pc:docMk/>
            <pc:sldMk cId="2506312168" sldId="296"/>
            <ac:spMk id="81" creationId="{CA00AE6B-AA30-4CF8-BA6F-339B780AD76C}"/>
          </ac:spMkLst>
        </pc:spChg>
        <pc:picChg chg="del">
          <ac:chgData name="ludvik.zel@gmail.com" userId="a0ac24215a097444" providerId="LiveId" clId="{5EB672D0-6964-4342-89C3-434098488215}" dt="2020-10-23T16:09:52.186" v="25252" actId="478"/>
          <ac:picMkLst>
            <pc:docMk/>
            <pc:sldMk cId="2506312168" sldId="296"/>
            <ac:picMk id="4" creationId="{6055F0F8-7748-40EC-A836-06DA6A6AA6F6}"/>
          </ac:picMkLst>
        </pc:picChg>
        <pc:picChg chg="del mod">
          <ac:chgData name="ludvik.zel@gmail.com" userId="a0ac24215a097444" providerId="LiveId" clId="{5EB672D0-6964-4342-89C3-434098488215}" dt="2020-10-23T16:09:53.898" v="25254" actId="478"/>
          <ac:picMkLst>
            <pc:docMk/>
            <pc:sldMk cId="2506312168" sldId="296"/>
            <ac:picMk id="22530" creationId="{6D0D131D-2DB9-4873-AD13-AFB96953D872}"/>
          </ac:picMkLst>
        </pc:picChg>
      </pc:sldChg>
      <pc:sldChg chg="addSp delSp modSp new mod ord setBg delAnim">
        <pc:chgData name="ludvik.zel@gmail.com" userId="a0ac24215a097444" providerId="LiveId" clId="{5EB672D0-6964-4342-89C3-434098488215}" dt="2020-11-14T11:51:58.162" v="51941" actId="20577"/>
        <pc:sldMkLst>
          <pc:docMk/>
          <pc:sldMk cId="1575061126" sldId="297"/>
        </pc:sldMkLst>
        <pc:spChg chg="mod">
          <ac:chgData name="ludvik.zel@gmail.com" userId="a0ac24215a097444" providerId="LiveId" clId="{5EB672D0-6964-4342-89C3-434098488215}" dt="2020-11-14T11:51:58.162" v="51941" actId="20577"/>
          <ac:spMkLst>
            <pc:docMk/>
            <pc:sldMk cId="1575061126" sldId="297"/>
            <ac:spMk id="2" creationId="{77D2FE57-C0C3-445C-B643-DE3B5B0DDE98}"/>
          </ac:spMkLst>
        </pc:spChg>
        <pc:spChg chg="mod">
          <ac:chgData name="ludvik.zel@gmail.com" userId="a0ac24215a097444" providerId="LiveId" clId="{5EB672D0-6964-4342-89C3-434098488215}" dt="2020-11-14T11:47:08.131" v="51886" actId="20577"/>
          <ac:spMkLst>
            <pc:docMk/>
            <pc:sldMk cId="1575061126" sldId="297"/>
            <ac:spMk id="3" creationId="{19073865-20F8-4AD6-B416-7B2FC620D439}"/>
          </ac:spMkLst>
        </pc:spChg>
        <pc:spChg chg="add">
          <ac:chgData name="ludvik.zel@gmail.com" userId="a0ac24215a097444" providerId="LiveId" clId="{5EB672D0-6964-4342-89C3-434098488215}" dt="2020-10-23T19:10:05.991" v="27619" actId="26606"/>
          <ac:spMkLst>
            <pc:docMk/>
            <pc:sldMk cId="1575061126" sldId="297"/>
            <ac:spMk id="8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3T19:10:05.991" v="27619" actId="26606"/>
          <ac:spMkLst>
            <pc:docMk/>
            <pc:sldMk cId="1575061126" sldId="297"/>
            <ac:spMk id="10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3T19:10:05.991" v="27619" actId="26606"/>
          <ac:spMkLst>
            <pc:docMk/>
            <pc:sldMk cId="1575061126" sldId="297"/>
            <ac:spMk id="12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3T19:10:05.991" v="27619" actId="26606"/>
          <ac:spMkLst>
            <pc:docMk/>
            <pc:sldMk cId="1575061126" sldId="297"/>
            <ac:spMk id="14" creationId="{92C3387C-D24F-4737-8A37-1DC5CFF09CFA}"/>
          </ac:spMkLst>
        </pc:spChg>
        <pc:picChg chg="del mod">
          <ac:chgData name="ludvik.zel@gmail.com" userId="a0ac24215a097444" providerId="LiveId" clId="{5EB672D0-6964-4342-89C3-434098488215}" dt="2020-11-08T16:27:56.924" v="41538" actId="478"/>
          <ac:picMkLst>
            <pc:docMk/>
            <pc:sldMk cId="1575061126" sldId="297"/>
            <ac:picMk id="4" creationId="{383FB5A2-6341-4A36-8F60-0237442B597F}"/>
          </ac:picMkLst>
        </pc:picChg>
        <pc:picChg chg="del mod">
          <ac:chgData name="ludvik.zel@gmail.com" userId="a0ac24215a097444" providerId="LiveId" clId="{5EB672D0-6964-4342-89C3-434098488215}" dt="2020-11-14T11:44:26.954" v="51840" actId="478"/>
          <ac:picMkLst>
            <pc:docMk/>
            <pc:sldMk cId="1575061126" sldId="297"/>
            <ac:picMk id="4" creationId="{7E62C9BD-DC38-4B05-B01F-C4774BC5F467}"/>
          </ac:picMkLst>
        </pc:picChg>
        <pc:picChg chg="del mod">
          <ac:chgData name="ludvik.zel@gmail.com" userId="a0ac24215a097444" providerId="LiveId" clId="{5EB672D0-6964-4342-89C3-434098488215}" dt="2020-11-14T11:48:25.227" v="51887" actId="478"/>
          <ac:picMkLst>
            <pc:docMk/>
            <pc:sldMk cId="1575061126" sldId="297"/>
            <ac:picMk id="5" creationId="{73AFE2CA-8DE8-4D64-8330-F166770A18DA}"/>
          </ac:picMkLst>
        </pc:picChg>
        <pc:picChg chg="del mod">
          <ac:chgData name="ludvik.zel@gmail.com" userId="a0ac24215a097444" providerId="LiveId" clId="{5EB672D0-6964-4342-89C3-434098488215}" dt="2020-11-10T19:34:30.201" v="49307" actId="478"/>
          <ac:picMkLst>
            <pc:docMk/>
            <pc:sldMk cId="1575061126" sldId="297"/>
            <ac:picMk id="5" creationId="{9AD928B3-C1D7-4D24-87C9-990569F20702}"/>
          </ac:picMkLst>
        </pc:picChg>
        <pc:picChg chg="del">
          <ac:chgData name="ludvik.zel@gmail.com" userId="a0ac24215a097444" providerId="LiveId" clId="{5EB672D0-6964-4342-89C3-434098488215}" dt="2020-11-14T11:49:45.850" v="51888" actId="478"/>
          <ac:picMkLst>
            <pc:docMk/>
            <pc:sldMk cId="1575061126" sldId="297"/>
            <ac:picMk id="6" creationId="{A76768CF-6EC1-40D3-9B8D-EDF4DE67DD3D}"/>
          </ac:picMkLst>
        </pc:picChg>
        <pc:picChg chg="del">
          <ac:chgData name="ludvik.zel@gmail.com" userId="a0ac24215a097444" providerId="LiveId" clId="{5EB672D0-6964-4342-89C3-434098488215}" dt="2020-11-09T19:51:31.304" v="49261" actId="478"/>
          <ac:picMkLst>
            <pc:docMk/>
            <pc:sldMk cId="1575061126" sldId="297"/>
            <ac:picMk id="6" creationId="{E52FC98E-E8E3-4C06-BF4A-00ED94783784}"/>
          </ac:picMkLst>
        </pc:picChg>
        <pc:picChg chg="del mod">
          <ac:chgData name="ludvik.zel@gmail.com" userId="a0ac24215a097444" providerId="LiveId" clId="{5EB672D0-6964-4342-89C3-434098488215}" dt="2020-11-11T16:29:53.336" v="49646" actId="478"/>
          <ac:picMkLst>
            <pc:docMk/>
            <pc:sldMk cId="1575061126" sldId="297"/>
            <ac:picMk id="7" creationId="{1B843ED2-950C-464B-9617-A17E1154DB77}"/>
          </ac:picMkLst>
        </pc:picChg>
        <pc:picChg chg="mod">
          <ac:chgData name="ludvik.zel@gmail.com" userId="a0ac24215a097444" providerId="LiveId" clId="{5EB672D0-6964-4342-89C3-434098488215}" dt="2020-11-14T11:50:58.049" v="51889" actId="1076"/>
          <ac:picMkLst>
            <pc:docMk/>
            <pc:sldMk cId="1575061126" sldId="297"/>
            <ac:picMk id="7" creationId="{F2055196-A28D-4037-8175-6FD52293890B}"/>
          </ac:picMkLst>
        </pc:picChg>
      </pc:sldChg>
      <pc:sldChg chg="addSp delSp modSp new del mod">
        <pc:chgData name="ludvik.zel@gmail.com" userId="a0ac24215a097444" providerId="LiveId" clId="{5EB672D0-6964-4342-89C3-434098488215}" dt="2020-10-23T18:48:31.072" v="26644" actId="47"/>
        <pc:sldMkLst>
          <pc:docMk/>
          <pc:sldMk cId="3934963886" sldId="298"/>
        </pc:sldMkLst>
        <pc:spChg chg="mod">
          <ac:chgData name="ludvik.zel@gmail.com" userId="a0ac24215a097444" providerId="LiveId" clId="{5EB672D0-6964-4342-89C3-434098488215}" dt="2020-10-23T18:48:25.924" v="26640" actId="21"/>
          <ac:spMkLst>
            <pc:docMk/>
            <pc:sldMk cId="3934963886" sldId="298"/>
            <ac:spMk id="3" creationId="{75B98FB4-BCE8-4429-9B13-75343D31AAFF}"/>
          </ac:spMkLst>
        </pc:spChg>
        <pc:spChg chg="add del">
          <ac:chgData name="ludvik.zel@gmail.com" userId="a0ac24215a097444" providerId="LiveId" clId="{5EB672D0-6964-4342-89C3-434098488215}" dt="2020-10-10T19:46:04.228" v="12326" actId="22"/>
          <ac:spMkLst>
            <pc:docMk/>
            <pc:sldMk cId="3934963886" sldId="298"/>
            <ac:spMk id="5" creationId="{84E13B4F-FFAB-4D12-A574-A3EE91DEEDB3}"/>
          </ac:spMkLst>
        </pc:spChg>
      </pc:sldChg>
      <pc:sldChg chg="addSp delSp modSp new del mod ord setBg delAnim setClrOvrMap">
        <pc:chgData name="ludvik.zel@gmail.com" userId="a0ac24215a097444" providerId="LiveId" clId="{5EB672D0-6964-4342-89C3-434098488215}" dt="2020-11-09T13:08:49.331" v="45509" actId="47"/>
        <pc:sldMkLst>
          <pc:docMk/>
          <pc:sldMk cId="1134538279" sldId="299"/>
        </pc:sldMkLst>
        <pc:spChg chg="del mod">
          <ac:chgData name="ludvik.zel@gmail.com" userId="a0ac24215a097444" providerId="LiveId" clId="{5EB672D0-6964-4342-89C3-434098488215}" dt="2020-10-16T21:58:59.404" v="22514" actId="478"/>
          <ac:spMkLst>
            <pc:docMk/>
            <pc:sldMk cId="1134538279" sldId="299"/>
            <ac:spMk id="2" creationId="{CEF944BF-6384-4DB6-A608-4581505C7FAB}"/>
          </ac:spMkLst>
        </pc:spChg>
        <pc:spChg chg="mod">
          <ac:chgData name="ludvik.zel@gmail.com" userId="a0ac24215a097444" providerId="LiveId" clId="{5EB672D0-6964-4342-89C3-434098488215}" dt="2020-11-09T13:07:08.762" v="45481" actId="21"/>
          <ac:spMkLst>
            <pc:docMk/>
            <pc:sldMk cId="1134538279" sldId="299"/>
            <ac:spMk id="3" creationId="{48AE2108-E265-4938-864F-7474BCC126C1}"/>
          </ac:spMkLst>
        </pc:spChg>
        <pc:spChg chg="add del">
          <ac:chgData name="ludvik.zel@gmail.com" userId="a0ac24215a097444" providerId="LiveId" clId="{5EB672D0-6964-4342-89C3-434098488215}" dt="2020-10-11T17:08:36.616" v="12828" actId="26606"/>
          <ac:spMkLst>
            <pc:docMk/>
            <pc:sldMk cId="1134538279" sldId="299"/>
            <ac:spMk id="71" creationId="{5E8D2E83-FB3A-40E7-A9E5-7AB389D612B4}"/>
          </ac:spMkLst>
        </pc:spChg>
        <pc:spChg chg="add del">
          <ac:chgData name="ludvik.zel@gmail.com" userId="a0ac24215a097444" providerId="LiveId" clId="{5EB672D0-6964-4342-89C3-434098488215}" dt="2020-10-11T17:08:45.179" v="12830" actId="26606"/>
          <ac:spMkLst>
            <pc:docMk/>
            <pc:sldMk cId="1134538279" sldId="299"/>
            <ac:spMk id="73" creationId="{F6D92C2D-1D3D-4974-918C-06579FB354A9}"/>
          </ac:spMkLst>
        </pc:spChg>
        <pc:spChg chg="add del">
          <ac:chgData name="ludvik.zel@gmail.com" userId="a0ac24215a097444" providerId="LiveId" clId="{5EB672D0-6964-4342-89C3-434098488215}" dt="2020-10-23T16:10:16.269" v="25258" actId="26606"/>
          <ac:spMkLst>
            <pc:docMk/>
            <pc:sldMk cId="1134538279" sldId="299"/>
            <ac:spMk id="77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0-11T17:08:45.179" v="12830" actId="26606"/>
          <ac:spMkLst>
            <pc:docMk/>
            <pc:sldMk cId="1134538279" sldId="299"/>
            <ac:spMk id="23556" creationId="{E862BE82-D00D-42C1-BF16-93AA37870C32}"/>
          </ac:spMkLst>
        </pc:spChg>
        <pc:spChg chg="add del">
          <ac:chgData name="ludvik.zel@gmail.com" userId="a0ac24215a097444" providerId="LiveId" clId="{5EB672D0-6964-4342-89C3-434098488215}" dt="2020-10-11T17:08:48.572" v="12832" actId="26606"/>
          <ac:spMkLst>
            <pc:docMk/>
            <pc:sldMk cId="1134538279" sldId="299"/>
            <ac:spMk id="23558" creationId="{80DF40B2-80F7-4E71-B46C-284163F3654A}"/>
          </ac:spMkLst>
        </pc:spChg>
        <pc:spChg chg="add del">
          <ac:chgData name="ludvik.zel@gmail.com" userId="a0ac24215a097444" providerId="LiveId" clId="{5EB672D0-6964-4342-89C3-434098488215}" dt="2020-10-23T16:10:25.981" v="25265" actId="26606"/>
          <ac:spMkLst>
            <pc:docMk/>
            <pc:sldMk cId="1134538279" sldId="299"/>
            <ac:spMk id="23560" creationId="{5E8D2E83-FB3A-40E7-A9E5-7AB389D612B4}"/>
          </ac:spMkLst>
        </pc:spChg>
        <pc:spChg chg="add del">
          <ac:chgData name="ludvik.zel@gmail.com" userId="a0ac24215a097444" providerId="LiveId" clId="{5EB672D0-6964-4342-89C3-434098488215}" dt="2020-10-23T16:10:20.983" v="25260" actId="26606"/>
          <ac:spMkLst>
            <pc:docMk/>
            <pc:sldMk cId="1134538279" sldId="299"/>
            <ac:spMk id="23562" creationId="{E862BE82-D00D-42C1-BF16-93AA37870C32}"/>
          </ac:spMkLst>
        </pc:spChg>
        <pc:spChg chg="add del">
          <ac:chgData name="ludvik.zel@gmail.com" userId="a0ac24215a097444" providerId="LiveId" clId="{5EB672D0-6964-4342-89C3-434098488215}" dt="2020-10-23T16:10:20.983" v="25260" actId="26606"/>
          <ac:spMkLst>
            <pc:docMk/>
            <pc:sldMk cId="1134538279" sldId="299"/>
            <ac:spMk id="23563" creationId="{F6D92C2D-1D3D-4974-918C-06579FB354A9}"/>
          </ac:spMkLst>
        </pc:spChg>
        <pc:spChg chg="add del">
          <ac:chgData name="ludvik.zel@gmail.com" userId="a0ac24215a097444" providerId="LiveId" clId="{5EB672D0-6964-4342-89C3-434098488215}" dt="2020-10-23T16:10:23.216" v="25262" actId="26606"/>
          <ac:spMkLst>
            <pc:docMk/>
            <pc:sldMk cId="1134538279" sldId="299"/>
            <ac:spMk id="23565" creationId="{E862BE82-D00D-42C1-BF16-93AA37870C32}"/>
          </ac:spMkLst>
        </pc:spChg>
        <pc:spChg chg="add del">
          <ac:chgData name="ludvik.zel@gmail.com" userId="a0ac24215a097444" providerId="LiveId" clId="{5EB672D0-6964-4342-89C3-434098488215}" dt="2020-10-23T16:10:23.216" v="25262" actId="26606"/>
          <ac:spMkLst>
            <pc:docMk/>
            <pc:sldMk cId="1134538279" sldId="299"/>
            <ac:spMk id="23566" creationId="{F6D92C2D-1D3D-4974-918C-06579FB354A9}"/>
          </ac:spMkLst>
        </pc:spChg>
        <pc:spChg chg="add">
          <ac:chgData name="ludvik.zel@gmail.com" userId="a0ac24215a097444" providerId="LiveId" clId="{5EB672D0-6964-4342-89C3-434098488215}" dt="2020-10-23T16:10:25.981" v="25265" actId="26606"/>
          <ac:spMkLst>
            <pc:docMk/>
            <pc:sldMk cId="1134538279" sldId="299"/>
            <ac:spMk id="23570" creationId="{E862BE82-D00D-42C1-BF16-93AA37870C32}"/>
          </ac:spMkLst>
        </pc:spChg>
        <pc:spChg chg="add">
          <ac:chgData name="ludvik.zel@gmail.com" userId="a0ac24215a097444" providerId="LiveId" clId="{5EB672D0-6964-4342-89C3-434098488215}" dt="2020-10-23T16:10:25.981" v="25265" actId="26606"/>
          <ac:spMkLst>
            <pc:docMk/>
            <pc:sldMk cId="1134538279" sldId="299"/>
            <ac:spMk id="23571" creationId="{F6D92C2D-1D3D-4974-918C-06579FB354A9}"/>
          </ac:spMkLst>
        </pc:spChg>
        <pc:picChg chg="del mod">
          <ac:chgData name="ludvik.zel@gmail.com" userId="a0ac24215a097444" providerId="LiveId" clId="{5EB672D0-6964-4342-89C3-434098488215}" dt="2020-11-08T16:02:17.119" v="41529" actId="478"/>
          <ac:picMkLst>
            <pc:docMk/>
            <pc:sldMk cId="1134538279" sldId="299"/>
            <ac:picMk id="2" creationId="{32427299-1F9B-4CE9-A260-6484BDEED1E8}"/>
          </ac:picMkLst>
        </pc:picChg>
        <pc:picChg chg="del mod">
          <ac:chgData name="ludvik.zel@gmail.com" userId="a0ac24215a097444" providerId="LiveId" clId="{5EB672D0-6964-4342-89C3-434098488215}" dt="2020-11-09T13:08:44.180" v="45507" actId="21"/>
          <ac:picMkLst>
            <pc:docMk/>
            <pc:sldMk cId="1134538279" sldId="299"/>
            <ac:picMk id="4" creationId="{3E8B1F09-601A-4F13-B75B-BB6A7C5F4825}"/>
          </ac:picMkLst>
        </pc:picChg>
        <pc:picChg chg="add">
          <ac:chgData name="ludvik.zel@gmail.com" userId="a0ac24215a097444" providerId="LiveId" clId="{5EB672D0-6964-4342-89C3-434098488215}" dt="2020-11-09T13:06:57.406" v="45478"/>
          <ac:picMkLst>
            <pc:docMk/>
            <pc:sldMk cId="1134538279" sldId="299"/>
            <ac:picMk id="10242" creationId="{009E61B5-75C9-44CF-9409-91995DC52573}"/>
          </ac:picMkLst>
        </pc:picChg>
        <pc:picChg chg="add del mod ord">
          <ac:chgData name="ludvik.zel@gmail.com" userId="a0ac24215a097444" providerId="LiveId" clId="{5EB672D0-6964-4342-89C3-434098488215}" dt="2020-11-09T13:06:56.624" v="45477" actId="478"/>
          <ac:picMkLst>
            <pc:docMk/>
            <pc:sldMk cId="1134538279" sldId="299"/>
            <ac:picMk id="23554" creationId="{25C6BC7C-4714-48C3-A0D4-E34264FE554B}"/>
          </ac:picMkLst>
        </pc:picChg>
        <pc:picChg chg="add del">
          <ac:chgData name="ludvik.zel@gmail.com" userId="a0ac24215a097444" providerId="LiveId" clId="{5EB672D0-6964-4342-89C3-434098488215}" dt="2020-10-23T16:10:25.975" v="25264" actId="26606"/>
          <ac:picMkLst>
            <pc:docMk/>
            <pc:sldMk cId="1134538279" sldId="299"/>
            <ac:picMk id="23568" creationId="{54DDEBDD-D8BD-41A6-8A0D-B00E3768B0F9}"/>
          </ac:picMkLst>
        </pc:picChg>
        <pc:cxnChg chg="add del">
          <ac:chgData name="ludvik.zel@gmail.com" userId="a0ac24215a097444" providerId="LiveId" clId="{5EB672D0-6964-4342-89C3-434098488215}" dt="2020-10-23T16:10:16.269" v="25258" actId="26606"/>
          <ac:cxnSpMkLst>
            <pc:docMk/>
            <pc:sldMk cId="1134538279" sldId="299"/>
            <ac:cxnSpMk id="79" creationId="{20E3A342-4D61-4E3F-AF90-1AB42AEB96CC}"/>
          </ac:cxnSpMkLst>
        </pc:cxnChg>
      </pc:sldChg>
      <pc:sldChg chg="new del">
        <pc:chgData name="ludvik.zel@gmail.com" userId="a0ac24215a097444" providerId="LiveId" clId="{5EB672D0-6964-4342-89C3-434098488215}" dt="2020-10-24T09:41:54.563" v="30839" actId="47"/>
        <pc:sldMkLst>
          <pc:docMk/>
          <pc:sldMk cId="3375366836" sldId="300"/>
        </pc:sldMkLst>
      </pc:sldChg>
      <pc:sldChg chg="modSp new del mod">
        <pc:chgData name="ludvik.zel@gmail.com" userId="a0ac24215a097444" providerId="LiveId" clId="{5EB672D0-6964-4342-89C3-434098488215}" dt="2020-10-24T19:17:07.993" v="34544" actId="47"/>
        <pc:sldMkLst>
          <pc:docMk/>
          <pc:sldMk cId="2996027614" sldId="301"/>
        </pc:sldMkLst>
        <pc:spChg chg="mod">
          <ac:chgData name="ludvik.zel@gmail.com" userId="a0ac24215a097444" providerId="LiveId" clId="{5EB672D0-6964-4342-89C3-434098488215}" dt="2020-10-24T13:14:38.491" v="32452" actId="21"/>
          <ac:spMkLst>
            <pc:docMk/>
            <pc:sldMk cId="2996027614" sldId="301"/>
            <ac:spMk id="3" creationId="{2E95FBC6-7AE1-442B-91AF-77E378941EAC}"/>
          </ac:spMkLst>
        </pc:spChg>
      </pc:sldChg>
      <pc:sldChg chg="new del">
        <pc:chgData name="ludvik.zel@gmail.com" userId="a0ac24215a097444" providerId="LiveId" clId="{5EB672D0-6964-4342-89C3-434098488215}" dt="2020-10-24T11:14:25.080" v="32141" actId="47"/>
        <pc:sldMkLst>
          <pc:docMk/>
          <pc:sldMk cId="4138271854" sldId="302"/>
        </pc:sldMkLst>
      </pc:sldChg>
      <pc:sldChg chg="new del">
        <pc:chgData name="ludvik.zel@gmail.com" userId="a0ac24215a097444" providerId="LiveId" clId="{5EB672D0-6964-4342-89C3-434098488215}" dt="2020-10-24T11:14:27.471" v="32142" actId="47"/>
        <pc:sldMkLst>
          <pc:docMk/>
          <pc:sldMk cId="1814981796" sldId="303"/>
        </pc:sldMkLst>
      </pc:sldChg>
      <pc:sldChg chg="new del">
        <pc:chgData name="ludvik.zel@gmail.com" userId="a0ac24215a097444" providerId="LiveId" clId="{5EB672D0-6964-4342-89C3-434098488215}" dt="2020-10-24T11:14:28.703" v="32143" actId="47"/>
        <pc:sldMkLst>
          <pc:docMk/>
          <pc:sldMk cId="3958001707" sldId="304"/>
        </pc:sldMkLst>
      </pc:sldChg>
      <pc:sldChg chg="new del">
        <pc:chgData name="ludvik.zel@gmail.com" userId="a0ac24215a097444" providerId="LiveId" clId="{5EB672D0-6964-4342-89C3-434098488215}" dt="2020-10-24T11:14:30.618" v="32144" actId="47"/>
        <pc:sldMkLst>
          <pc:docMk/>
          <pc:sldMk cId="2102347095" sldId="305"/>
        </pc:sldMkLst>
      </pc:sldChg>
      <pc:sldChg chg="modSp new del mod">
        <pc:chgData name="ludvik.zel@gmail.com" userId="a0ac24215a097444" providerId="LiveId" clId="{5EB672D0-6964-4342-89C3-434098488215}" dt="2020-10-23T18:48:19.143" v="26639" actId="47"/>
        <pc:sldMkLst>
          <pc:docMk/>
          <pc:sldMk cId="3484708391" sldId="306"/>
        </pc:sldMkLst>
        <pc:spChg chg="mod">
          <ac:chgData name="ludvik.zel@gmail.com" userId="a0ac24215a097444" providerId="LiveId" clId="{5EB672D0-6964-4342-89C3-434098488215}" dt="2020-10-23T18:48:17.030" v="26638" actId="6549"/>
          <ac:spMkLst>
            <pc:docMk/>
            <pc:sldMk cId="3484708391" sldId="306"/>
            <ac:spMk id="3" creationId="{4D2164D3-A17A-43A1-AB50-ED841A870AF7}"/>
          </ac:spMkLst>
        </pc:spChg>
      </pc:sldChg>
      <pc:sldChg chg="modSp new del mod">
        <pc:chgData name="ludvik.zel@gmail.com" userId="a0ac24215a097444" providerId="LiveId" clId="{5EB672D0-6964-4342-89C3-434098488215}" dt="2020-10-23T19:08:55.006" v="27565" actId="47"/>
        <pc:sldMkLst>
          <pc:docMk/>
          <pc:sldMk cId="3646741345" sldId="307"/>
        </pc:sldMkLst>
        <pc:spChg chg="mod">
          <ac:chgData name="ludvik.zel@gmail.com" userId="a0ac24215a097444" providerId="LiveId" clId="{5EB672D0-6964-4342-89C3-434098488215}" dt="2020-10-23T19:08:39.323" v="27552" actId="21"/>
          <ac:spMkLst>
            <pc:docMk/>
            <pc:sldMk cId="3646741345" sldId="307"/>
            <ac:spMk id="3" creationId="{379154FA-4422-4FD0-BB23-05910930A38D}"/>
          </ac:spMkLst>
        </pc:spChg>
      </pc:sldChg>
      <pc:sldChg chg="modSp add del mod ord">
        <pc:chgData name="ludvik.zel@gmail.com" userId="a0ac24215a097444" providerId="LiveId" clId="{5EB672D0-6964-4342-89C3-434098488215}" dt="2020-10-24T13:24:48.339" v="32966" actId="47"/>
        <pc:sldMkLst>
          <pc:docMk/>
          <pc:sldMk cId="1077307215" sldId="308"/>
        </pc:sldMkLst>
        <pc:spChg chg="mod">
          <ac:chgData name="ludvik.zel@gmail.com" userId="a0ac24215a097444" providerId="LiveId" clId="{5EB672D0-6964-4342-89C3-434098488215}" dt="2020-10-24T13:24:44.829" v="32965" actId="21"/>
          <ac:spMkLst>
            <pc:docMk/>
            <pc:sldMk cId="1077307215" sldId="308"/>
            <ac:spMk id="3" creationId="{2FE547EB-F59C-4B51-8141-7551CA96F083}"/>
          </ac:spMkLst>
        </pc:spChg>
      </pc:sldChg>
      <pc:sldChg chg="modSp new del mod ord">
        <pc:chgData name="ludvik.zel@gmail.com" userId="a0ac24215a097444" providerId="LiveId" clId="{5EB672D0-6964-4342-89C3-434098488215}" dt="2020-10-24T09:13:09.874" v="30618" actId="2696"/>
        <pc:sldMkLst>
          <pc:docMk/>
          <pc:sldMk cId="2440241353" sldId="308"/>
        </pc:sldMkLst>
        <pc:spChg chg="mod">
          <ac:chgData name="ludvik.zel@gmail.com" userId="a0ac24215a097444" providerId="LiveId" clId="{5EB672D0-6964-4342-89C3-434098488215}" dt="2020-10-24T08:21:47.870" v="29988" actId="27636"/>
          <ac:spMkLst>
            <pc:docMk/>
            <pc:sldMk cId="2440241353" sldId="308"/>
            <ac:spMk id="3" creationId="{2FE547EB-F59C-4B51-8141-7551CA96F083}"/>
          </ac:spMkLst>
        </pc:spChg>
      </pc:sldChg>
      <pc:sldChg chg="addSp delSp modSp new del mod ord setBg delAnim setClrOvrMap">
        <pc:chgData name="ludvik.zel@gmail.com" userId="a0ac24215a097444" providerId="LiveId" clId="{5EB672D0-6964-4342-89C3-434098488215}" dt="2020-11-09T15:17:05.950" v="47043" actId="47"/>
        <pc:sldMkLst>
          <pc:docMk/>
          <pc:sldMk cId="433923194" sldId="309"/>
        </pc:sldMkLst>
        <pc:spChg chg="mod ord">
          <ac:chgData name="ludvik.zel@gmail.com" userId="a0ac24215a097444" providerId="LiveId" clId="{5EB672D0-6964-4342-89C3-434098488215}" dt="2020-11-09T15:13:16.225" v="46783" actId="1076"/>
          <ac:spMkLst>
            <pc:docMk/>
            <pc:sldMk cId="433923194" sldId="309"/>
            <ac:spMk id="2" creationId="{863EDF02-16B5-4D8F-9789-D471EAD7B1BE}"/>
          </ac:spMkLst>
        </pc:spChg>
        <pc:spChg chg="del">
          <ac:chgData name="ludvik.zel@gmail.com" userId="a0ac24215a097444" providerId="LiveId" clId="{5EB672D0-6964-4342-89C3-434098488215}" dt="2020-10-16T15:32:44.878" v="16574" actId="26606"/>
          <ac:spMkLst>
            <pc:docMk/>
            <pc:sldMk cId="433923194" sldId="309"/>
            <ac:spMk id="3" creationId="{8AB7D836-BE47-4C9F-83FD-9539CF75897D}"/>
          </ac:spMkLst>
        </pc:spChg>
        <pc:spChg chg="add del mod">
          <ac:chgData name="ludvik.zel@gmail.com" userId="a0ac24215a097444" providerId="LiveId" clId="{5EB672D0-6964-4342-89C3-434098488215}" dt="2020-11-08T14:27:52.863" v="41118" actId="26606"/>
          <ac:spMkLst>
            <pc:docMk/>
            <pc:sldMk cId="433923194" sldId="309"/>
            <ac:spMk id="3" creationId="{A38ACEA6-2575-477C-B890-3FC961A1FC38}"/>
          </ac:spMkLst>
        </pc:spChg>
        <pc:spChg chg="add del mod">
          <ac:chgData name="ludvik.zel@gmail.com" userId="a0ac24215a097444" providerId="LiveId" clId="{5EB672D0-6964-4342-89C3-434098488215}" dt="2020-11-09T15:16:57.056" v="47041" actId="21"/>
          <ac:spMkLst>
            <pc:docMk/>
            <pc:sldMk cId="433923194" sldId="309"/>
            <ac:spMk id="4" creationId="{E25BB450-C8C4-431B-B98C-922C1AC0DE33}"/>
          </ac:spMkLst>
        </pc:spChg>
        <pc:spChg chg="add mod">
          <ac:chgData name="ludvik.zel@gmail.com" userId="a0ac24215a097444" providerId="LiveId" clId="{5EB672D0-6964-4342-89C3-434098488215}" dt="2020-11-09T15:13:33.226" v="46787" actId="21"/>
          <ac:spMkLst>
            <pc:docMk/>
            <pc:sldMk cId="433923194" sldId="309"/>
            <ac:spMk id="7" creationId="{12351BF6-4040-46F9-B907-3D29B7715166}"/>
          </ac:spMkLst>
        </pc:spChg>
        <pc:spChg chg="add del">
          <ac:chgData name="ludvik.zel@gmail.com" userId="a0ac24215a097444" providerId="LiveId" clId="{5EB672D0-6964-4342-89C3-434098488215}" dt="2020-11-08T14:28:49.836" v="41127" actId="26606"/>
          <ac:spMkLst>
            <pc:docMk/>
            <pc:sldMk cId="433923194" sldId="309"/>
            <ac:spMk id="71" creationId="{37C89E4B-3C9F-44B9-8B86-D9E3D112D8EC}"/>
          </ac:spMkLst>
        </pc:spChg>
        <pc:spChg chg="add del">
          <ac:chgData name="ludvik.zel@gmail.com" userId="a0ac24215a097444" providerId="LiveId" clId="{5EB672D0-6964-4342-89C3-434098488215}" dt="2020-11-08T14:28:43.329" v="41124" actId="26606"/>
          <ac:spMkLst>
            <pc:docMk/>
            <pc:sldMk cId="433923194" sldId="309"/>
            <ac:spMk id="135" creationId="{16C5FA50-8D52-4617-AF91-5C7B1C8352F1}"/>
          </ac:spMkLst>
        </pc:spChg>
        <pc:spChg chg="add del">
          <ac:chgData name="ludvik.zel@gmail.com" userId="a0ac24215a097444" providerId="LiveId" clId="{5EB672D0-6964-4342-89C3-434098488215}" dt="2020-11-08T14:28:43.329" v="41124" actId="26606"/>
          <ac:spMkLst>
            <pc:docMk/>
            <pc:sldMk cId="433923194" sldId="309"/>
            <ac:spMk id="137" creationId="{E223798C-12AD-4B0C-A50C-D676347D67CF}"/>
          </ac:spMkLst>
        </pc:spChg>
        <pc:spChg chg="add del">
          <ac:chgData name="ludvik.zel@gmail.com" userId="a0ac24215a097444" providerId="LiveId" clId="{5EB672D0-6964-4342-89C3-434098488215}" dt="2020-11-08T14:28:49.821" v="41126" actId="26606"/>
          <ac:spMkLst>
            <pc:docMk/>
            <pc:sldMk cId="433923194" sldId="309"/>
            <ac:spMk id="3076" creationId="{D38A241E-0395-41E5-8607-BAA2799A4374}"/>
          </ac:spMkLst>
        </pc:spChg>
        <pc:spChg chg="add">
          <ac:chgData name="ludvik.zel@gmail.com" userId="a0ac24215a097444" providerId="LiveId" clId="{5EB672D0-6964-4342-89C3-434098488215}" dt="2020-11-08T14:28:49.836" v="41127" actId="26606"/>
          <ac:spMkLst>
            <pc:docMk/>
            <pc:sldMk cId="433923194" sldId="309"/>
            <ac:spMk id="3079" creationId="{D38A241E-0395-41E5-8607-BAA2799A4374}"/>
          </ac:spMkLst>
        </pc:spChg>
        <pc:picChg chg="del mod">
          <ac:chgData name="ludvik.zel@gmail.com" userId="a0ac24215a097444" providerId="LiveId" clId="{5EB672D0-6964-4342-89C3-434098488215}" dt="2020-11-08T15:00:45.880" v="41460" actId="478"/>
          <ac:picMkLst>
            <pc:docMk/>
            <pc:sldMk cId="433923194" sldId="309"/>
            <ac:picMk id="5" creationId="{A8A3AE6B-B7EB-43D9-82D1-8CE0692DBA87}"/>
          </ac:picMkLst>
        </pc:picChg>
        <pc:picChg chg="mod">
          <ac:chgData name="ludvik.zel@gmail.com" userId="a0ac24215a097444" providerId="LiveId" clId="{5EB672D0-6964-4342-89C3-434098488215}" dt="2020-11-08T15:02:17.302" v="41461" actId="1076"/>
          <ac:picMkLst>
            <pc:docMk/>
            <pc:sldMk cId="433923194" sldId="309"/>
            <ac:picMk id="6" creationId="{70E1F6C8-4D51-4B96-9355-93BCE9B8A69F}"/>
          </ac:picMkLst>
        </pc:picChg>
        <pc:picChg chg="add del mod">
          <ac:chgData name="ludvik.zel@gmail.com" userId="a0ac24215a097444" providerId="LiveId" clId="{5EB672D0-6964-4342-89C3-434098488215}" dt="2020-11-08T14:21:53.415" v="41116" actId="478"/>
          <ac:picMkLst>
            <pc:docMk/>
            <pc:sldMk cId="433923194" sldId="309"/>
            <ac:picMk id="1026" creationId="{12C863E8-4C6A-438B-8413-6C930FC0373C}"/>
          </ac:picMkLst>
        </pc:picChg>
        <pc:picChg chg="add del mod ord">
          <ac:chgData name="ludvik.zel@gmail.com" userId="a0ac24215a097444" providerId="LiveId" clId="{5EB672D0-6964-4342-89C3-434098488215}" dt="2020-11-09T15:13:33.226" v="46787" actId="21"/>
          <ac:picMkLst>
            <pc:docMk/>
            <pc:sldMk cId="433923194" sldId="309"/>
            <ac:picMk id="3074" creationId="{20A64C26-691D-4FC5-9A9E-3CB94B76EA62}"/>
          </ac:picMkLst>
        </pc:picChg>
        <pc:cxnChg chg="add del">
          <ac:chgData name="ludvik.zel@gmail.com" userId="a0ac24215a097444" providerId="LiveId" clId="{5EB672D0-6964-4342-89C3-434098488215}" dt="2020-11-08T14:28:49.836" v="41127" actId="26606"/>
          <ac:cxnSpMkLst>
            <pc:docMk/>
            <pc:sldMk cId="433923194" sldId="309"/>
            <ac:cxnSpMk id="73" creationId="{AA2EAA10-076F-46BD-8F0F-B9A2FB77A85C}"/>
          </ac:cxnSpMkLst>
        </pc:cxnChg>
        <pc:cxnChg chg="add del">
          <ac:chgData name="ludvik.zel@gmail.com" userId="a0ac24215a097444" providerId="LiveId" clId="{5EB672D0-6964-4342-89C3-434098488215}" dt="2020-11-08T14:28:49.836" v="41127" actId="26606"/>
          <ac:cxnSpMkLst>
            <pc:docMk/>
            <pc:sldMk cId="433923194" sldId="309"/>
            <ac:cxnSpMk id="75" creationId="{D891E407-403B-4764-86C9-33A56D3BCAA3}"/>
          </ac:cxnSpMkLst>
        </pc:cxnChg>
        <pc:cxnChg chg="add del">
          <ac:chgData name="ludvik.zel@gmail.com" userId="a0ac24215a097444" providerId="LiveId" clId="{5EB672D0-6964-4342-89C3-434098488215}" dt="2020-11-08T14:28:49.821" v="41126" actId="26606"/>
          <ac:cxnSpMkLst>
            <pc:docMk/>
            <pc:sldMk cId="433923194" sldId="309"/>
            <ac:cxnSpMk id="3077" creationId="{CE352288-84AD-4CA8-BCD5-76C29D34E1DB}"/>
          </ac:cxnSpMkLst>
        </pc:cxnChg>
        <pc:cxnChg chg="add">
          <ac:chgData name="ludvik.zel@gmail.com" userId="a0ac24215a097444" providerId="LiveId" clId="{5EB672D0-6964-4342-89C3-434098488215}" dt="2020-11-08T14:28:49.836" v="41127" actId="26606"/>
          <ac:cxnSpMkLst>
            <pc:docMk/>
            <pc:sldMk cId="433923194" sldId="309"/>
            <ac:cxnSpMk id="3080" creationId="{CE352288-84AD-4CA8-BCD5-76C29D34E1DB}"/>
          </ac:cxnSpMkLst>
        </pc:cxnChg>
      </pc:sldChg>
      <pc:sldChg chg="addSp delSp modSp new mod setBg delAnim">
        <pc:chgData name="ludvik.zel@gmail.com" userId="a0ac24215a097444" providerId="LiveId" clId="{5EB672D0-6964-4342-89C3-434098488215}" dt="2020-11-16T08:00:23.928" v="54444" actId="1076"/>
        <pc:sldMkLst>
          <pc:docMk/>
          <pc:sldMk cId="1012508729" sldId="310"/>
        </pc:sldMkLst>
        <pc:spChg chg="mod">
          <ac:chgData name="ludvik.zel@gmail.com" userId="a0ac24215a097444" providerId="LiveId" clId="{5EB672D0-6964-4342-89C3-434098488215}" dt="2020-11-14T09:57:34.339" v="49941" actId="20577"/>
          <ac:spMkLst>
            <pc:docMk/>
            <pc:sldMk cId="1012508729" sldId="310"/>
            <ac:spMk id="2" creationId="{3B2ED258-CC15-4D72-845F-9C3D6F6DD830}"/>
          </ac:spMkLst>
        </pc:spChg>
        <pc:spChg chg="mod">
          <ac:chgData name="ludvik.zel@gmail.com" userId="a0ac24215a097444" providerId="LiveId" clId="{5EB672D0-6964-4342-89C3-434098488215}" dt="2020-11-16T07:57:19.182" v="54442" actId="20577"/>
          <ac:spMkLst>
            <pc:docMk/>
            <pc:sldMk cId="1012508729" sldId="310"/>
            <ac:spMk id="3" creationId="{D370E752-AB27-4A1C-A712-AEC5915134DE}"/>
          </ac:spMkLst>
        </pc:spChg>
        <pc:spChg chg="add del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8" creationId="{DAF1966E-FD40-4A4A-B61B-C4DF7FA05F06}"/>
          </ac:spMkLst>
        </pc:spChg>
        <pc:spChg chg="add del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10" creationId="{047BFA19-D45E-416B-A404-7AF2F3F27017}"/>
          </ac:spMkLst>
        </pc:spChg>
        <pc:spChg chg="add del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12" creationId="{8E0105E7-23DB-4CF2-8258-FF47C7620F6E}"/>
          </ac:spMkLst>
        </pc:spChg>
        <pc:spChg chg="add del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14" creationId="{074B4F7D-14B2-478B-8BF5-01E4E0C5D263}"/>
          </ac:spMkLst>
        </pc:spChg>
        <pc:spChg chg="add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19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21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23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3T15:33:33.316" v="23373" actId="26606"/>
          <ac:spMkLst>
            <pc:docMk/>
            <pc:sldMk cId="1012508729" sldId="310"/>
            <ac:spMk id="25" creationId="{92C3387C-D24F-4737-8A37-1DC5CFF09CFA}"/>
          </ac:spMkLst>
        </pc:spChg>
        <pc:picChg chg="del mod">
          <ac:chgData name="ludvik.zel@gmail.com" userId="a0ac24215a097444" providerId="LiveId" clId="{5EB672D0-6964-4342-89C3-434098488215}" dt="2020-11-14T13:47:23.630" v="52796" actId="478"/>
          <ac:picMkLst>
            <pc:docMk/>
            <pc:sldMk cId="1012508729" sldId="310"/>
            <ac:picMk id="4" creationId="{05D7A391-E644-49C4-9EAE-033315440380}"/>
          </ac:picMkLst>
        </pc:picChg>
        <pc:picChg chg="mod">
          <ac:chgData name="ludvik.zel@gmail.com" userId="a0ac24215a097444" providerId="LiveId" clId="{5EB672D0-6964-4342-89C3-434098488215}" dt="2020-11-16T08:00:23.928" v="54444" actId="1076"/>
          <ac:picMkLst>
            <pc:docMk/>
            <pc:sldMk cId="1012508729" sldId="310"/>
            <ac:picMk id="4" creationId="{473B2A5A-9DC1-4D4A-80FF-9DA993C0DC24}"/>
          </ac:picMkLst>
        </pc:picChg>
        <pc:picChg chg="del">
          <ac:chgData name="ludvik.zel@gmail.com" userId="a0ac24215a097444" providerId="LiveId" clId="{5EB672D0-6964-4342-89C3-434098488215}" dt="2020-11-14T17:09:54.858" v="53975" actId="478"/>
          <ac:picMkLst>
            <pc:docMk/>
            <pc:sldMk cId="1012508729" sldId="310"/>
            <ac:picMk id="4" creationId="{D100677E-1788-4F4C-82A8-84BACDB686DC}"/>
          </ac:picMkLst>
        </pc:picChg>
        <pc:picChg chg="del mod">
          <ac:chgData name="ludvik.zel@gmail.com" userId="a0ac24215a097444" providerId="LiveId" clId="{5EB672D0-6964-4342-89C3-434098488215}" dt="2020-11-10T19:07:37.936" v="49272" actId="478"/>
          <ac:picMkLst>
            <pc:docMk/>
            <pc:sldMk cId="1012508729" sldId="310"/>
            <ac:picMk id="4" creationId="{DDF58DE6-0DCD-4446-AFE6-E640924376A4}"/>
          </ac:picMkLst>
        </pc:picChg>
        <pc:picChg chg="del mod">
          <ac:chgData name="ludvik.zel@gmail.com" userId="a0ac24215a097444" providerId="LiveId" clId="{5EB672D0-6964-4342-89C3-434098488215}" dt="2020-11-11T15:43:24.960" v="49544" actId="478"/>
          <ac:picMkLst>
            <pc:docMk/>
            <pc:sldMk cId="1012508729" sldId="310"/>
            <ac:picMk id="5" creationId="{03F9E559-9FE7-4445-9186-D09EFA5461AA}"/>
          </ac:picMkLst>
        </pc:picChg>
        <pc:picChg chg="del mod">
          <ac:chgData name="ludvik.zel@gmail.com" userId="a0ac24215a097444" providerId="LiveId" clId="{5EB672D0-6964-4342-89C3-434098488215}" dt="2020-11-14T13:50:15.196" v="52798" actId="478"/>
          <ac:picMkLst>
            <pc:docMk/>
            <pc:sldMk cId="1012508729" sldId="310"/>
            <ac:picMk id="5" creationId="{05960E0E-0C46-4DBE-B5C9-6E1BDA73F300}"/>
          </ac:picMkLst>
        </pc:picChg>
        <pc:picChg chg="del mod">
          <ac:chgData name="ludvik.zel@gmail.com" userId="a0ac24215a097444" providerId="LiveId" clId="{5EB672D0-6964-4342-89C3-434098488215}" dt="2020-11-16T07:59:21.428" v="54443" actId="478"/>
          <ac:picMkLst>
            <pc:docMk/>
            <pc:sldMk cId="1012508729" sldId="310"/>
            <ac:picMk id="5" creationId="{4ECC2BC3-AD11-45AD-8D61-646FBC9B352D}"/>
          </ac:picMkLst>
        </pc:picChg>
        <pc:picChg chg="del mod">
          <ac:chgData name="ludvik.zel@gmail.com" userId="a0ac24215a097444" providerId="LiveId" clId="{5EB672D0-6964-4342-89C3-434098488215}" dt="2020-11-14T13:45:53.180" v="52794" actId="478"/>
          <ac:picMkLst>
            <pc:docMk/>
            <pc:sldMk cId="1012508729" sldId="310"/>
            <ac:picMk id="6" creationId="{7C194913-7F53-4E89-AE72-DD72873BC789}"/>
          </ac:picMkLst>
        </pc:picChg>
        <pc:picChg chg="del mod">
          <ac:chgData name="ludvik.zel@gmail.com" userId="a0ac24215a097444" providerId="LiveId" clId="{5EB672D0-6964-4342-89C3-434098488215}" dt="2020-11-14T17:08:33.030" v="53974" actId="478"/>
          <ac:picMkLst>
            <pc:docMk/>
            <pc:sldMk cId="1012508729" sldId="310"/>
            <ac:picMk id="7" creationId="{4B7FA28F-5B34-41BE-9474-0E22DFB86144}"/>
          </ac:picMkLst>
        </pc:picChg>
      </pc:sldChg>
      <pc:sldChg chg="addSp delSp modSp new mod setBg delAnim setClrOvrMap">
        <pc:chgData name="ludvik.zel@gmail.com" userId="a0ac24215a097444" providerId="LiveId" clId="{5EB672D0-6964-4342-89C3-434098488215}" dt="2020-11-14T10:34:46.420" v="50493" actId="20577"/>
        <pc:sldMkLst>
          <pc:docMk/>
          <pc:sldMk cId="621482420" sldId="311"/>
        </pc:sldMkLst>
        <pc:spChg chg="mod">
          <ac:chgData name="ludvik.zel@gmail.com" userId="a0ac24215a097444" providerId="LiveId" clId="{5EB672D0-6964-4342-89C3-434098488215}" dt="2020-11-14T10:34:46.420" v="50493" actId="20577"/>
          <ac:spMkLst>
            <pc:docMk/>
            <pc:sldMk cId="621482420" sldId="311"/>
            <ac:spMk id="2" creationId="{F17EC1DA-2A9C-48C5-9A67-0C6618748A0E}"/>
          </ac:spMkLst>
        </pc:spChg>
        <pc:spChg chg="del">
          <ac:chgData name="ludvik.zel@gmail.com" userId="a0ac24215a097444" providerId="LiveId" clId="{5EB672D0-6964-4342-89C3-434098488215}" dt="2020-10-16T19:20:30.820" v="18832" actId="26606"/>
          <ac:spMkLst>
            <pc:docMk/>
            <pc:sldMk cId="621482420" sldId="311"/>
            <ac:spMk id="3" creationId="{67D56FCF-C49D-41AC-85B2-F40BEBD0C892}"/>
          </ac:spMkLst>
        </pc:spChg>
        <pc:spChg chg="add">
          <ac:chgData name="ludvik.zel@gmail.com" userId="a0ac24215a097444" providerId="LiveId" clId="{5EB672D0-6964-4342-89C3-434098488215}" dt="2020-10-16T19:20:13.402" v="18829"/>
          <ac:spMkLst>
            <pc:docMk/>
            <pc:sldMk cId="621482420" sldId="311"/>
            <ac:spMk id="4" creationId="{DCCF444D-F3D3-4E06-BC2A-176516060DB7}"/>
          </ac:spMkLst>
        </pc:spChg>
        <pc:spChg chg="add mod">
          <ac:chgData name="ludvik.zel@gmail.com" userId="a0ac24215a097444" providerId="LiveId" clId="{5EB672D0-6964-4342-89C3-434098488215}" dt="2020-10-16T19:20:20.955" v="18830"/>
          <ac:spMkLst>
            <pc:docMk/>
            <pc:sldMk cId="621482420" sldId="311"/>
            <ac:spMk id="5" creationId="{32D2973F-0F2B-49BC-8045-ED9E75BF924D}"/>
          </ac:spMkLst>
        </pc:spChg>
        <pc:spChg chg="add mod">
          <ac:chgData name="ludvik.zel@gmail.com" userId="a0ac24215a097444" providerId="LiveId" clId="{5EB672D0-6964-4342-89C3-434098488215}" dt="2020-11-09T11:56:55.359" v="43719" actId="14100"/>
          <ac:spMkLst>
            <pc:docMk/>
            <pc:sldMk cId="621482420" sldId="311"/>
            <ac:spMk id="6" creationId="{C3FF5A21-CA03-46F7-B516-611B415F78E9}"/>
          </ac:spMkLst>
        </pc:spChg>
        <pc:picChg chg="del mod">
          <ac:chgData name="ludvik.zel@gmail.com" userId="a0ac24215a097444" providerId="LiveId" clId="{5EB672D0-6964-4342-89C3-434098488215}" dt="2020-11-10T19:16:00.485" v="49279" actId="478"/>
          <ac:picMkLst>
            <pc:docMk/>
            <pc:sldMk cId="621482420" sldId="311"/>
            <ac:picMk id="3" creationId="{DDF8DA81-714D-4CBE-8A78-75036DCD3234}"/>
          </ac:picMkLst>
        </pc:picChg>
        <pc:picChg chg="del mod">
          <ac:chgData name="ludvik.zel@gmail.com" userId="a0ac24215a097444" providerId="LiveId" clId="{5EB672D0-6964-4342-89C3-434098488215}" dt="2020-11-11T15:41:36.651" v="49541" actId="478"/>
          <ac:picMkLst>
            <pc:docMk/>
            <pc:sldMk cId="621482420" sldId="311"/>
            <ac:picMk id="7" creationId="{B3D6364F-17DB-452F-882D-5AEE2C80A4AF}"/>
          </ac:picMkLst>
        </pc:picChg>
        <pc:picChg chg="del">
          <ac:chgData name="ludvik.zel@gmail.com" userId="a0ac24215a097444" providerId="LiveId" clId="{5EB672D0-6964-4342-89C3-434098488215}" dt="2020-11-11T15:42:06.269" v="49542" actId="478"/>
          <ac:picMkLst>
            <pc:docMk/>
            <pc:sldMk cId="621482420" sldId="311"/>
            <ac:picMk id="8" creationId="{F39A7CD1-F3D8-4D83-A6B8-BB001EA08FF4}"/>
          </ac:picMkLst>
        </pc:picChg>
        <pc:picChg chg="mod">
          <ac:chgData name="ludvik.zel@gmail.com" userId="a0ac24215a097444" providerId="LiveId" clId="{5EB672D0-6964-4342-89C3-434098488215}" dt="2020-11-14T10:33:24.427" v="50418" actId="1076"/>
          <ac:picMkLst>
            <pc:docMk/>
            <pc:sldMk cId="621482420" sldId="311"/>
            <ac:picMk id="9" creationId="{10066610-4D3A-40BA-B4DB-89173DDF181D}"/>
          </ac:picMkLst>
        </pc:picChg>
        <pc:picChg chg="add mod ord">
          <ac:chgData name="ludvik.zel@gmail.com" userId="a0ac24215a097444" providerId="LiveId" clId="{5EB672D0-6964-4342-89C3-434098488215}" dt="2020-10-16T19:20:30.820" v="18832" actId="26606"/>
          <ac:picMkLst>
            <pc:docMk/>
            <pc:sldMk cId="621482420" sldId="311"/>
            <ac:picMk id="2054" creationId="{A7FF0BAC-9246-42B0-A186-E9B96A7768D2}"/>
          </ac:picMkLst>
        </pc:picChg>
      </pc:sldChg>
      <pc:sldChg chg="addSp delSp modSp new del mod setBg delAnim">
        <pc:chgData name="ludvik.zel@gmail.com" userId="a0ac24215a097444" providerId="LiveId" clId="{5EB672D0-6964-4342-89C3-434098488215}" dt="2020-11-09T13:14:53.597" v="45635" actId="47"/>
        <pc:sldMkLst>
          <pc:docMk/>
          <pc:sldMk cId="1809759729" sldId="312"/>
        </pc:sldMkLst>
        <pc:spChg chg="mod">
          <ac:chgData name="ludvik.zel@gmail.com" userId="a0ac24215a097444" providerId="LiveId" clId="{5EB672D0-6964-4342-89C3-434098488215}" dt="2020-11-09T13:14:21.234" v="45625" actId="21"/>
          <ac:spMkLst>
            <pc:docMk/>
            <pc:sldMk cId="1809759729" sldId="312"/>
            <ac:spMk id="2" creationId="{11A56C10-7ED1-46CA-8798-FDD6EE742C41}"/>
          </ac:spMkLst>
        </pc:spChg>
        <pc:spChg chg="mod ord">
          <ac:chgData name="ludvik.zel@gmail.com" userId="a0ac24215a097444" providerId="LiveId" clId="{5EB672D0-6964-4342-89C3-434098488215}" dt="2020-11-09T13:14:34.054" v="45628" actId="21"/>
          <ac:spMkLst>
            <pc:docMk/>
            <pc:sldMk cId="1809759729" sldId="312"/>
            <ac:spMk id="3" creationId="{1C7EDD91-FB16-44CA-BE88-500EFC628134}"/>
          </ac:spMkLst>
        </pc:spChg>
        <pc:spChg chg="add">
          <ac:chgData name="ludvik.zel@gmail.com" userId="a0ac24215a097444" providerId="LiveId" clId="{5EB672D0-6964-4342-89C3-434098488215}" dt="2020-10-23T18:40:40.536" v="26186" actId="26606"/>
          <ac:spMkLst>
            <pc:docMk/>
            <pc:sldMk cId="1809759729" sldId="312"/>
            <ac:spMk id="14" creationId="{9A42C7B2-7BD6-433A-95AB-5AA4F44B5819}"/>
          </ac:spMkLst>
        </pc:spChg>
        <pc:spChg chg="add">
          <ac:chgData name="ludvik.zel@gmail.com" userId="a0ac24215a097444" providerId="LiveId" clId="{5EB672D0-6964-4342-89C3-434098488215}" dt="2020-10-23T18:40:40.536" v="26186" actId="26606"/>
          <ac:spMkLst>
            <pc:docMk/>
            <pc:sldMk cId="1809759729" sldId="312"/>
            <ac:spMk id="16" creationId="{0ADDB668-2CA4-4D2B-9C34-3487CA330BA8}"/>
          </ac:spMkLst>
        </pc:spChg>
        <pc:spChg chg="add">
          <ac:chgData name="ludvik.zel@gmail.com" userId="a0ac24215a097444" providerId="LiveId" clId="{5EB672D0-6964-4342-89C3-434098488215}" dt="2020-10-23T18:40:40.536" v="26186" actId="26606"/>
          <ac:spMkLst>
            <pc:docMk/>
            <pc:sldMk cId="1809759729" sldId="312"/>
            <ac:spMk id="18" creationId="{2568BC19-F052-4108-93E1-6A3D1DEC072F}"/>
          </ac:spMkLst>
        </pc:spChg>
        <pc:spChg chg="add">
          <ac:chgData name="ludvik.zel@gmail.com" userId="a0ac24215a097444" providerId="LiveId" clId="{5EB672D0-6964-4342-89C3-434098488215}" dt="2020-10-23T18:40:40.536" v="26186" actId="26606"/>
          <ac:spMkLst>
            <pc:docMk/>
            <pc:sldMk cId="1809759729" sldId="312"/>
            <ac:spMk id="20" creationId="{D5FD337D-4D6B-4C8B-B6F5-121097E09881}"/>
          </ac:spMkLst>
        </pc:spChg>
        <pc:picChg chg="del">
          <ac:chgData name="ludvik.zel@gmail.com" userId="a0ac24215a097444" providerId="LiveId" clId="{5EB672D0-6964-4342-89C3-434098488215}" dt="2020-11-08T16:05:57.232" v="41531" actId="478"/>
          <ac:picMkLst>
            <pc:docMk/>
            <pc:sldMk cId="1809759729" sldId="312"/>
            <ac:picMk id="4" creationId="{157612C8-0C7F-45C9-A8EC-EE0CEDDA8198}"/>
          </ac:picMkLst>
        </pc:picChg>
        <pc:picChg chg="add">
          <ac:chgData name="ludvik.zel@gmail.com" userId="a0ac24215a097444" providerId="LiveId" clId="{5EB672D0-6964-4342-89C3-434098488215}" dt="2020-10-23T18:40:32.850" v="26185" actId="22"/>
          <ac:picMkLst>
            <pc:docMk/>
            <pc:sldMk cId="1809759729" sldId="312"/>
            <ac:picMk id="5" creationId="{337EEF22-8362-446F-9295-E4687F5827D5}"/>
          </ac:picMkLst>
        </pc:picChg>
        <pc:picChg chg="del mod">
          <ac:chgData name="ludvik.zel@gmail.com" userId="a0ac24215a097444" providerId="LiveId" clId="{5EB672D0-6964-4342-89C3-434098488215}" dt="2020-11-09T13:14:50.168" v="45633" actId="21"/>
          <ac:picMkLst>
            <pc:docMk/>
            <pc:sldMk cId="1809759729" sldId="312"/>
            <ac:picMk id="6" creationId="{15E129DA-6C03-4407-B824-25496E164508}"/>
          </ac:picMkLst>
        </pc:picChg>
        <pc:picChg chg="add del">
          <ac:chgData name="ludvik.zel@gmail.com" userId="a0ac24215a097444" providerId="LiveId" clId="{5EB672D0-6964-4342-89C3-434098488215}" dt="2020-11-09T13:09:50.477" v="45510" actId="478"/>
          <ac:picMkLst>
            <pc:docMk/>
            <pc:sldMk cId="1809759729" sldId="312"/>
            <ac:picMk id="7" creationId="{B17E19E1-6A72-41AD-883D-6EFA7DACE7F7}"/>
          </ac:picMkLst>
        </pc:picChg>
        <pc:picChg chg="add mod ord">
          <ac:chgData name="ludvik.zel@gmail.com" userId="a0ac24215a097444" providerId="LiveId" clId="{5EB672D0-6964-4342-89C3-434098488215}" dt="2020-10-23T18:40:40.536" v="26186" actId="26606"/>
          <ac:picMkLst>
            <pc:docMk/>
            <pc:sldMk cId="1809759729" sldId="312"/>
            <ac:picMk id="9" creationId="{3AC866F0-B142-4216-91A7-813E8C59AFE6}"/>
          </ac:picMkLst>
        </pc:picChg>
        <pc:picChg chg="add">
          <ac:chgData name="ludvik.zel@gmail.com" userId="a0ac24215a097444" providerId="LiveId" clId="{5EB672D0-6964-4342-89C3-434098488215}" dt="2020-11-09T13:10:22.304" v="45511"/>
          <ac:picMkLst>
            <pc:docMk/>
            <pc:sldMk cId="1809759729" sldId="312"/>
            <ac:picMk id="12290" creationId="{80B36753-0AAD-46BE-B840-257BD12B081A}"/>
          </ac:picMkLst>
        </pc:picChg>
      </pc:sldChg>
      <pc:sldChg chg="addSp modSp new del mod setBg">
        <pc:chgData name="ludvik.zel@gmail.com" userId="a0ac24215a097444" providerId="LiveId" clId="{5EB672D0-6964-4342-89C3-434098488215}" dt="2020-10-24T09:41:21.833" v="30837" actId="47"/>
        <pc:sldMkLst>
          <pc:docMk/>
          <pc:sldMk cId="1379995850" sldId="313"/>
        </pc:sldMkLst>
        <pc:spChg chg="mod">
          <ac:chgData name="ludvik.zel@gmail.com" userId="a0ac24215a097444" providerId="LiveId" clId="{5EB672D0-6964-4342-89C3-434098488215}" dt="2020-10-23T19:50:40.032" v="28468" actId="26606"/>
          <ac:spMkLst>
            <pc:docMk/>
            <pc:sldMk cId="1379995850" sldId="313"/>
            <ac:spMk id="2" creationId="{590C0206-1D4C-4A37-B072-A2D836EDC93A}"/>
          </ac:spMkLst>
        </pc:spChg>
        <pc:spChg chg="mod">
          <ac:chgData name="ludvik.zel@gmail.com" userId="a0ac24215a097444" providerId="LiveId" clId="{5EB672D0-6964-4342-89C3-434098488215}" dt="2020-10-24T09:40:55.532" v="30826" actId="21"/>
          <ac:spMkLst>
            <pc:docMk/>
            <pc:sldMk cId="1379995850" sldId="313"/>
            <ac:spMk id="3" creationId="{B44463CE-F835-4D46-B0B1-CD6AD94C748B}"/>
          </ac:spMkLst>
        </pc:spChg>
        <pc:spChg chg="add">
          <ac:chgData name="ludvik.zel@gmail.com" userId="a0ac24215a097444" providerId="LiveId" clId="{5EB672D0-6964-4342-89C3-434098488215}" dt="2020-10-23T19:50:40.032" v="28468" actId="26606"/>
          <ac:spMkLst>
            <pc:docMk/>
            <pc:sldMk cId="1379995850" sldId="313"/>
            <ac:spMk id="8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3T19:50:40.032" v="28468" actId="26606"/>
          <ac:spMkLst>
            <pc:docMk/>
            <pc:sldMk cId="1379995850" sldId="313"/>
            <ac:spMk id="10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3T19:50:40.032" v="28468" actId="26606"/>
          <ac:spMkLst>
            <pc:docMk/>
            <pc:sldMk cId="1379995850" sldId="313"/>
            <ac:spMk id="12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3T19:50:40.032" v="28468" actId="26606"/>
          <ac:spMkLst>
            <pc:docMk/>
            <pc:sldMk cId="1379995850" sldId="313"/>
            <ac:spMk id="14" creationId="{92C3387C-D24F-4737-8A37-1DC5CFF09CFA}"/>
          </ac:spMkLst>
        </pc:spChg>
      </pc:sldChg>
      <pc:sldChg chg="modSp new del mod">
        <pc:chgData name="ludvik.zel@gmail.com" userId="a0ac24215a097444" providerId="LiveId" clId="{5EB672D0-6964-4342-89C3-434098488215}" dt="2020-10-24T09:13:12.506" v="30619" actId="47"/>
        <pc:sldMkLst>
          <pc:docMk/>
          <pc:sldMk cId="2195760392" sldId="314"/>
        </pc:sldMkLst>
        <pc:spChg chg="mod">
          <ac:chgData name="ludvik.zel@gmail.com" userId="a0ac24215a097444" providerId="LiveId" clId="{5EB672D0-6964-4342-89C3-434098488215}" dt="2020-10-24T08:17:05.671" v="29818" actId="20577"/>
          <ac:spMkLst>
            <pc:docMk/>
            <pc:sldMk cId="2195760392" sldId="314"/>
            <ac:spMk id="2" creationId="{84097F30-0A38-4BCC-A4AB-801F496DE5D9}"/>
          </ac:spMkLst>
        </pc:spChg>
        <pc:spChg chg="mod">
          <ac:chgData name="ludvik.zel@gmail.com" userId="a0ac24215a097444" providerId="LiveId" clId="{5EB672D0-6964-4342-89C3-434098488215}" dt="2020-10-24T09:12:52.264" v="30614" actId="21"/>
          <ac:spMkLst>
            <pc:docMk/>
            <pc:sldMk cId="2195760392" sldId="314"/>
            <ac:spMk id="3" creationId="{6934AEC2-BA45-4C9A-B643-783117DCA1E0}"/>
          </ac:spMkLst>
        </pc:spChg>
      </pc:sldChg>
      <pc:sldChg chg="modSp new del mod">
        <pc:chgData name="ludvik.zel@gmail.com" userId="a0ac24215a097444" providerId="LiveId" clId="{5EB672D0-6964-4342-89C3-434098488215}" dt="2020-10-24T09:13:09.874" v="30618" actId="2696"/>
        <pc:sldMkLst>
          <pc:docMk/>
          <pc:sldMk cId="928024768" sldId="315"/>
        </pc:sldMkLst>
        <pc:spChg chg="mod">
          <ac:chgData name="ludvik.zel@gmail.com" userId="a0ac24215a097444" providerId="LiveId" clId="{5EB672D0-6964-4342-89C3-434098488215}" dt="2020-10-24T08:57:25.849" v="30350" actId="20577"/>
          <ac:spMkLst>
            <pc:docMk/>
            <pc:sldMk cId="928024768" sldId="315"/>
            <ac:spMk id="3" creationId="{78A9288C-B057-42DF-B8D4-DD8E879A8A63}"/>
          </ac:spMkLst>
        </pc:spChg>
      </pc:sldChg>
      <pc:sldChg chg="addSp delSp modSp add mod ord setBg delAnim">
        <pc:chgData name="ludvik.zel@gmail.com" userId="a0ac24215a097444" providerId="LiveId" clId="{5EB672D0-6964-4342-89C3-434098488215}" dt="2020-11-16T07:38:01.578" v="53977" actId="20577"/>
        <pc:sldMkLst>
          <pc:docMk/>
          <pc:sldMk cId="2514561726" sldId="315"/>
        </pc:sldMkLst>
        <pc:spChg chg="mod">
          <ac:chgData name="ludvik.zel@gmail.com" userId="a0ac24215a097444" providerId="LiveId" clId="{5EB672D0-6964-4342-89C3-434098488215}" dt="2020-11-14T14:06:16.131" v="52949" actId="20577"/>
          <ac:spMkLst>
            <pc:docMk/>
            <pc:sldMk cId="2514561726" sldId="315"/>
            <ac:spMk id="2" creationId="{FBE5C564-A798-468A-83A2-8665BF1563F8}"/>
          </ac:spMkLst>
        </pc:spChg>
        <pc:spChg chg="mod">
          <ac:chgData name="ludvik.zel@gmail.com" userId="a0ac24215a097444" providerId="LiveId" clId="{5EB672D0-6964-4342-89C3-434098488215}" dt="2020-11-16T07:38:01.578" v="53977" actId="20577"/>
          <ac:spMkLst>
            <pc:docMk/>
            <pc:sldMk cId="2514561726" sldId="315"/>
            <ac:spMk id="3" creationId="{78A9288C-B057-42DF-B8D4-DD8E879A8A63}"/>
          </ac:spMkLst>
        </pc:spChg>
        <pc:spChg chg="add">
          <ac:chgData name="ludvik.zel@gmail.com" userId="a0ac24215a097444" providerId="LiveId" clId="{5EB672D0-6964-4342-89C3-434098488215}" dt="2020-10-24T14:12:27.468" v="33893" actId="26606"/>
          <ac:spMkLst>
            <pc:docMk/>
            <pc:sldMk cId="2514561726" sldId="315"/>
            <ac:spMk id="8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4T14:12:27.468" v="33893" actId="26606"/>
          <ac:spMkLst>
            <pc:docMk/>
            <pc:sldMk cId="2514561726" sldId="315"/>
            <ac:spMk id="10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4T14:12:27.468" v="33893" actId="26606"/>
          <ac:spMkLst>
            <pc:docMk/>
            <pc:sldMk cId="2514561726" sldId="315"/>
            <ac:spMk id="12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4T14:12:27.468" v="33893" actId="26606"/>
          <ac:spMkLst>
            <pc:docMk/>
            <pc:sldMk cId="2514561726" sldId="315"/>
            <ac:spMk id="14" creationId="{92C3387C-D24F-4737-8A37-1DC5CFF09CFA}"/>
          </ac:spMkLst>
        </pc:spChg>
        <pc:picChg chg="mod">
          <ac:chgData name="ludvik.zel@gmail.com" userId="a0ac24215a097444" providerId="LiveId" clId="{5EB672D0-6964-4342-89C3-434098488215}" dt="2020-11-14T14:11:08.813" v="52985" actId="1076"/>
          <ac:picMkLst>
            <pc:docMk/>
            <pc:sldMk cId="2514561726" sldId="315"/>
            <ac:picMk id="4" creationId="{3FDDC9A5-4488-49EF-99A1-5B10B26A88E1}"/>
          </ac:picMkLst>
        </pc:picChg>
        <pc:picChg chg="del mod">
          <ac:chgData name="ludvik.zel@gmail.com" userId="a0ac24215a097444" providerId="LiveId" clId="{5EB672D0-6964-4342-89C3-434098488215}" dt="2020-11-10T19:51:36.979" v="49384" actId="478"/>
          <ac:picMkLst>
            <pc:docMk/>
            <pc:sldMk cId="2514561726" sldId="315"/>
            <ac:picMk id="4" creationId="{D17CA26A-1B33-46EB-8541-1AD4115A8586}"/>
          </ac:picMkLst>
        </pc:picChg>
        <pc:picChg chg="del mod">
          <ac:chgData name="ludvik.zel@gmail.com" userId="a0ac24215a097444" providerId="LiveId" clId="{5EB672D0-6964-4342-89C3-434098488215}" dt="2020-11-11T16:41:31.146" v="49665" actId="478"/>
          <ac:picMkLst>
            <pc:docMk/>
            <pc:sldMk cId="2514561726" sldId="315"/>
            <ac:picMk id="5" creationId="{F3350CDF-AABE-496D-B62C-17F751718613}"/>
          </ac:picMkLst>
        </pc:picChg>
        <pc:picChg chg="del mod">
          <ac:chgData name="ludvik.zel@gmail.com" userId="a0ac24215a097444" providerId="LiveId" clId="{5EB672D0-6964-4342-89C3-434098488215}" dt="2020-11-14T14:07:52.808" v="52984" actId="478"/>
          <ac:picMkLst>
            <pc:docMk/>
            <pc:sldMk cId="2514561726" sldId="315"/>
            <ac:picMk id="6" creationId="{8B9C3F5A-B1D7-4239-8650-5D3364F1D9FA}"/>
          </ac:picMkLst>
        </pc:picChg>
      </pc:sldChg>
      <pc:sldChg chg="addSp delSp modSp new mod ord setBg delAnim setClrOvrMap delDesignElem chgLayout">
        <pc:chgData name="ludvik.zel@gmail.com" userId="a0ac24215a097444" providerId="LiveId" clId="{5EB672D0-6964-4342-89C3-434098488215}" dt="2020-11-14T14:06:42.364" v="52983" actId="20577"/>
        <pc:sldMkLst>
          <pc:docMk/>
          <pc:sldMk cId="1422864147" sldId="316"/>
        </pc:sldMkLst>
        <pc:spChg chg="del">
          <ac:chgData name="ludvik.zel@gmail.com" userId="a0ac24215a097444" providerId="LiveId" clId="{5EB672D0-6964-4342-89C3-434098488215}" dt="2020-10-24T09:39:36.075" v="30820" actId="478"/>
          <ac:spMkLst>
            <pc:docMk/>
            <pc:sldMk cId="1422864147" sldId="316"/>
            <ac:spMk id="2" creationId="{60055FB8-3688-4DCC-8A5C-6FB57F1EFB9D}"/>
          </ac:spMkLst>
        </pc:spChg>
        <pc:spChg chg="add mod ord">
          <ac:chgData name="ludvik.zel@gmail.com" userId="a0ac24215a097444" providerId="LiveId" clId="{5EB672D0-6964-4342-89C3-434098488215}" dt="2020-11-14T11:53:50.593" v="51966" actId="20577"/>
          <ac:spMkLst>
            <pc:docMk/>
            <pc:sldMk cId="1422864147" sldId="316"/>
            <ac:spMk id="2" creationId="{A7D169C8-7A34-4BFB-8AC8-CF7F8289D95F}"/>
          </ac:spMkLst>
        </pc:spChg>
        <pc:spChg chg="mod ord">
          <ac:chgData name="ludvik.zel@gmail.com" userId="a0ac24215a097444" providerId="LiveId" clId="{5EB672D0-6964-4342-89C3-434098488215}" dt="2020-11-14T14:06:42.364" v="52983" actId="20577"/>
          <ac:spMkLst>
            <pc:docMk/>
            <pc:sldMk cId="1422864147" sldId="316"/>
            <ac:spMk id="3" creationId="{C73D50CC-902F-40A3-A571-EC1C791FF062}"/>
          </ac:spMkLst>
        </pc:spChg>
        <pc:spChg chg="add mod">
          <ac:chgData name="ludvik.zel@gmail.com" userId="a0ac24215a097444" providerId="LiveId" clId="{5EB672D0-6964-4342-89C3-434098488215}" dt="2020-11-09T13:19:05.288" v="45787" actId="20577"/>
          <ac:spMkLst>
            <pc:docMk/>
            <pc:sldMk cId="1422864147" sldId="316"/>
            <ac:spMk id="6" creationId="{5BA8D276-AB17-486B-8757-F2BAFB140352}"/>
          </ac:spMkLst>
        </pc:spChg>
        <pc:spChg chg="add del">
          <ac:chgData name="ludvik.zel@gmail.com" userId="a0ac24215a097444" providerId="LiveId" clId="{5EB672D0-6964-4342-89C3-434098488215}" dt="2020-10-24T09:40:19.026" v="30825" actId="26606"/>
          <ac:spMkLst>
            <pc:docMk/>
            <pc:sldMk cId="1422864147" sldId="316"/>
            <ac:spMk id="71" creationId="{D5997EA8-5EFC-40CD-A85F-C3C3BC5F9EB7}"/>
          </ac:spMkLst>
        </pc:spChg>
        <pc:spChg chg="add del">
          <ac:chgData name="ludvik.zel@gmail.com" userId="a0ac24215a097444" providerId="LiveId" clId="{5EB672D0-6964-4342-89C3-434098488215}" dt="2020-10-24T09:40:19.026" v="30825" actId="26606"/>
          <ac:spMkLst>
            <pc:docMk/>
            <pc:sldMk cId="1422864147" sldId="316"/>
            <ac:spMk id="73" creationId="{1CF6A1EC-BD15-42D9-A339-A3970CF7C65A}"/>
          </ac:spMkLst>
        </pc:spChg>
        <pc:spChg chg="add del">
          <ac:chgData name="ludvik.zel@gmail.com" userId="a0ac24215a097444" providerId="LiveId" clId="{5EB672D0-6964-4342-89C3-434098488215}" dt="2020-11-08T16:40:27.288" v="41588" actId="700"/>
          <ac:spMkLst>
            <pc:docMk/>
            <pc:sldMk cId="1422864147" sldId="316"/>
            <ac:spMk id="74" creationId="{4038CB10-1F5C-4D54-9DF7-12586DE5B007}"/>
          </ac:spMkLst>
        </pc:spChg>
        <pc:spChg chg="add del">
          <ac:chgData name="ludvik.zel@gmail.com" userId="a0ac24215a097444" providerId="LiveId" clId="{5EB672D0-6964-4342-89C3-434098488215}" dt="2020-10-24T09:40:19.026" v="30825" actId="26606"/>
          <ac:spMkLst>
            <pc:docMk/>
            <pc:sldMk cId="1422864147" sldId="316"/>
            <ac:spMk id="75" creationId="{A720C27D-5C39-492B-BD68-C220C0F838AC}"/>
          </ac:spMkLst>
        </pc:spChg>
        <pc:spChg chg="add del">
          <ac:chgData name="ludvik.zel@gmail.com" userId="a0ac24215a097444" providerId="LiveId" clId="{5EB672D0-6964-4342-89C3-434098488215}" dt="2020-11-08T16:40:27.288" v="41588" actId="700"/>
          <ac:spMkLst>
            <pc:docMk/>
            <pc:sldMk cId="1422864147" sldId="316"/>
            <ac:spMk id="76" creationId="{73ED6512-6858-4552-B699-9A97FE9A4EA2}"/>
          </ac:spMkLst>
        </pc:spChg>
        <pc:spChg chg="add del">
          <ac:chgData name="ludvik.zel@gmail.com" userId="a0ac24215a097444" providerId="LiveId" clId="{5EB672D0-6964-4342-89C3-434098488215}" dt="2020-10-24T09:40:19.026" v="30825" actId="26606"/>
          <ac:spMkLst>
            <pc:docMk/>
            <pc:sldMk cId="1422864147" sldId="316"/>
            <ac:spMk id="77" creationId="{A4F3394A-A959-460A-ACF9-5FA682C76940}"/>
          </ac:spMkLst>
        </pc:spChg>
        <pc:spChg chg="add del">
          <ac:chgData name="ludvik.zel@gmail.com" userId="a0ac24215a097444" providerId="LiveId" clId="{5EB672D0-6964-4342-89C3-434098488215}" dt="2020-10-24T09:40:19.019" v="30824" actId="26606"/>
          <ac:spMkLst>
            <pc:docMk/>
            <pc:sldMk cId="1422864147" sldId="316"/>
            <ac:spMk id="135" creationId="{5E8D2E83-FB3A-40E7-A9E5-7AB389D612B4}"/>
          </ac:spMkLst>
        </pc:spChg>
        <pc:spChg chg="add del">
          <ac:chgData name="ludvik.zel@gmail.com" userId="a0ac24215a097444" providerId="LiveId" clId="{5EB672D0-6964-4342-89C3-434098488215}" dt="2020-11-08T16:40:19.238" v="41587" actId="26606"/>
          <ac:spMkLst>
            <pc:docMk/>
            <pc:sldMk cId="1422864147" sldId="316"/>
            <ac:spMk id="137" creationId="{AC8710B4-A815-4082-9E4F-F13A0007090C}"/>
          </ac:spMkLst>
        </pc:spChg>
        <pc:spChg chg="add del">
          <ac:chgData name="ludvik.zel@gmail.com" userId="a0ac24215a097444" providerId="LiveId" clId="{5EB672D0-6964-4342-89C3-434098488215}" dt="2020-11-08T16:40:19.238" v="41587" actId="26606"/>
          <ac:spMkLst>
            <pc:docMk/>
            <pc:sldMk cId="1422864147" sldId="316"/>
            <ac:spMk id="1028" creationId="{5FDF4720-5445-47BE-89FE-E40D1AE6F619}"/>
          </ac:spMkLst>
        </pc:spChg>
        <pc:spChg chg="add">
          <ac:chgData name="ludvik.zel@gmail.com" userId="a0ac24215a097444" providerId="LiveId" clId="{5EB672D0-6964-4342-89C3-434098488215}" dt="2020-11-08T16:40:29.157" v="41589" actId="26606"/>
          <ac:spMkLst>
            <pc:docMk/>
            <pc:sldMk cId="1422864147" sldId="316"/>
            <ac:spMk id="1029" creationId="{4038CB10-1F5C-4D54-9DF7-12586DE5B007}"/>
          </ac:spMkLst>
        </pc:spChg>
        <pc:spChg chg="add">
          <ac:chgData name="ludvik.zel@gmail.com" userId="a0ac24215a097444" providerId="LiveId" clId="{5EB672D0-6964-4342-89C3-434098488215}" dt="2020-11-08T16:40:29.157" v="41589" actId="26606"/>
          <ac:spMkLst>
            <pc:docMk/>
            <pc:sldMk cId="1422864147" sldId="316"/>
            <ac:spMk id="1030" creationId="{73ED6512-6858-4552-B699-9A97FE9A4EA2}"/>
          </ac:spMkLst>
        </pc:spChg>
        <pc:picChg chg="del mod">
          <ac:chgData name="ludvik.zel@gmail.com" userId="a0ac24215a097444" providerId="LiveId" clId="{5EB672D0-6964-4342-89C3-434098488215}" dt="2020-11-14T11:52:18.282" v="51942" actId="478"/>
          <ac:picMkLst>
            <pc:docMk/>
            <pc:sldMk cId="1422864147" sldId="316"/>
            <ac:picMk id="4" creationId="{5ABE7340-385D-4E75-AB8A-D1B5345594D9}"/>
          </ac:picMkLst>
        </pc:picChg>
        <pc:picChg chg="del">
          <ac:chgData name="ludvik.zel@gmail.com" userId="a0ac24215a097444" providerId="LiveId" clId="{5EB672D0-6964-4342-89C3-434098488215}" dt="2020-11-08T16:45:49.427" v="41714" actId="478"/>
          <ac:picMkLst>
            <pc:docMk/>
            <pc:sldMk cId="1422864147" sldId="316"/>
            <ac:picMk id="4" creationId="{CDFE4319-D8BC-4951-AB6E-0CCE36A9345B}"/>
          </ac:picMkLst>
        </pc:picChg>
        <pc:picChg chg="mod">
          <ac:chgData name="ludvik.zel@gmail.com" userId="a0ac24215a097444" providerId="LiveId" clId="{5EB672D0-6964-4342-89C3-434098488215}" dt="2020-11-14T13:52:13.405" v="52801" actId="1076"/>
          <ac:picMkLst>
            <pc:docMk/>
            <pc:sldMk cId="1422864147" sldId="316"/>
            <ac:picMk id="4" creationId="{EBEFE058-2868-4972-BB05-BE3D46A0C335}"/>
          </ac:picMkLst>
        </pc:picChg>
        <pc:picChg chg="del mod">
          <ac:chgData name="ludvik.zel@gmail.com" userId="a0ac24215a097444" providerId="LiveId" clId="{5EB672D0-6964-4342-89C3-434098488215}" dt="2020-11-14T11:58:28.906" v="52150" actId="478"/>
          <ac:picMkLst>
            <pc:docMk/>
            <pc:sldMk cId="1422864147" sldId="316"/>
            <ac:picMk id="5" creationId="{6EC77130-D562-4FFE-9E9E-7CCFF5C7FB8B}"/>
          </ac:picMkLst>
        </pc:picChg>
        <pc:picChg chg="del mod">
          <ac:chgData name="ludvik.zel@gmail.com" userId="a0ac24215a097444" providerId="LiveId" clId="{5EB672D0-6964-4342-89C3-434098488215}" dt="2020-11-09T18:25:34.467" v="48915" actId="478"/>
          <ac:picMkLst>
            <pc:docMk/>
            <pc:sldMk cId="1422864147" sldId="316"/>
            <ac:picMk id="5" creationId="{E5411AFA-6A7B-4CE9-8822-EBC67A1E6AFD}"/>
          </ac:picMkLst>
        </pc:picChg>
        <pc:picChg chg="del mod">
          <ac:chgData name="ludvik.zel@gmail.com" userId="a0ac24215a097444" providerId="LiveId" clId="{5EB672D0-6964-4342-89C3-434098488215}" dt="2020-11-14T13:51:34.423" v="52800" actId="478"/>
          <ac:picMkLst>
            <pc:docMk/>
            <pc:sldMk cId="1422864147" sldId="316"/>
            <ac:picMk id="7" creationId="{8128A278-F324-4ABF-9ECE-5A7A135DA129}"/>
          </ac:picMkLst>
        </pc:picChg>
        <pc:picChg chg="del">
          <ac:chgData name="ludvik.zel@gmail.com" userId="a0ac24215a097444" providerId="LiveId" clId="{5EB672D0-6964-4342-89C3-434098488215}" dt="2020-11-09T19:54:08.070" v="49262" actId="478"/>
          <ac:picMkLst>
            <pc:docMk/>
            <pc:sldMk cId="1422864147" sldId="316"/>
            <ac:picMk id="7" creationId="{F6E93C30-9F43-4AAD-8372-1F8F58052A16}"/>
          </ac:picMkLst>
        </pc:picChg>
        <pc:picChg chg="del mod">
          <ac:chgData name="ludvik.zel@gmail.com" userId="a0ac24215a097444" providerId="LiveId" clId="{5EB672D0-6964-4342-89C3-434098488215}" dt="2020-11-11T16:31:15.488" v="49648" actId="478"/>
          <ac:picMkLst>
            <pc:docMk/>
            <pc:sldMk cId="1422864147" sldId="316"/>
            <ac:picMk id="8" creationId="{8FA8AE1B-EE5D-4EFF-89AB-0515C383CEEC}"/>
          </ac:picMkLst>
        </pc:picChg>
        <pc:picChg chg="add mod ord">
          <ac:chgData name="ludvik.zel@gmail.com" userId="a0ac24215a097444" providerId="LiveId" clId="{5EB672D0-6964-4342-89C3-434098488215}" dt="2020-11-08T16:40:29.157" v="41589" actId="26606"/>
          <ac:picMkLst>
            <pc:docMk/>
            <pc:sldMk cId="1422864147" sldId="316"/>
            <ac:picMk id="1026" creationId="{AB12AA91-3FD1-43E3-A548-506170985008}"/>
          </ac:picMkLst>
        </pc:picChg>
      </pc:sldChg>
      <pc:sldChg chg="addSp delSp modSp new del mod setBg delAnim">
        <pc:chgData name="ludvik.zel@gmail.com" userId="a0ac24215a097444" providerId="LiveId" clId="{5EB672D0-6964-4342-89C3-434098488215}" dt="2020-11-09T13:21:28.886" v="45844" actId="47"/>
        <pc:sldMkLst>
          <pc:docMk/>
          <pc:sldMk cId="3683628182" sldId="317"/>
        </pc:sldMkLst>
        <pc:spChg chg="mod">
          <ac:chgData name="ludvik.zel@gmail.com" userId="a0ac24215a097444" providerId="LiveId" clId="{5EB672D0-6964-4342-89C3-434098488215}" dt="2020-11-09T13:20:00.008" v="45796" actId="21"/>
          <ac:spMkLst>
            <pc:docMk/>
            <pc:sldMk cId="3683628182" sldId="317"/>
            <ac:spMk id="2" creationId="{0EF46DC9-FCFF-4EFF-83D3-EABAEC268740}"/>
          </ac:spMkLst>
        </pc:spChg>
        <pc:spChg chg="mod">
          <ac:chgData name="ludvik.zel@gmail.com" userId="a0ac24215a097444" providerId="LiveId" clId="{5EB672D0-6964-4342-89C3-434098488215}" dt="2020-11-09T13:20:04.358" v="45798" actId="21"/>
          <ac:spMkLst>
            <pc:docMk/>
            <pc:sldMk cId="3683628182" sldId="317"/>
            <ac:spMk id="3" creationId="{7EF25DC3-53F2-4245-A02B-070271805123}"/>
          </ac:spMkLst>
        </pc:spChg>
        <pc:spChg chg="add">
          <ac:chgData name="ludvik.zel@gmail.com" userId="a0ac24215a097444" providerId="LiveId" clId="{5EB672D0-6964-4342-89C3-434098488215}" dt="2020-10-24T09:44:15.517" v="30881" actId="26606"/>
          <ac:spMkLst>
            <pc:docMk/>
            <pc:sldMk cId="3683628182" sldId="317"/>
            <ac:spMk id="10" creationId="{6B5E2835-4E47-45B3-9CFE-732FF7B05472}"/>
          </ac:spMkLst>
        </pc:spChg>
        <pc:spChg chg="add">
          <ac:chgData name="ludvik.zel@gmail.com" userId="a0ac24215a097444" providerId="LiveId" clId="{5EB672D0-6964-4342-89C3-434098488215}" dt="2020-10-24T09:44:15.517" v="30881" actId="26606"/>
          <ac:spMkLst>
            <pc:docMk/>
            <pc:sldMk cId="3683628182" sldId="317"/>
            <ac:spMk id="12" creationId="{5B45AD5D-AA52-4F7B-9362-576A39AD9E09}"/>
          </ac:spMkLst>
        </pc:spChg>
        <pc:spChg chg="add">
          <ac:chgData name="ludvik.zel@gmail.com" userId="a0ac24215a097444" providerId="LiveId" clId="{5EB672D0-6964-4342-89C3-434098488215}" dt="2020-10-24T09:44:15.517" v="30881" actId="26606"/>
          <ac:spMkLst>
            <pc:docMk/>
            <pc:sldMk cId="3683628182" sldId="317"/>
            <ac:spMk id="14" creationId="{AEDD7960-4866-4399-BEF6-DD1431AB4E34}"/>
          </ac:spMkLst>
        </pc:spChg>
        <pc:spChg chg="add">
          <ac:chgData name="ludvik.zel@gmail.com" userId="a0ac24215a097444" providerId="LiveId" clId="{5EB672D0-6964-4342-89C3-434098488215}" dt="2020-10-24T09:44:15.517" v="30881" actId="26606"/>
          <ac:spMkLst>
            <pc:docMk/>
            <pc:sldMk cId="3683628182" sldId="317"/>
            <ac:spMk id="16" creationId="{55D4142C-5077-457F-A6AD-3FECFDB39685}"/>
          </ac:spMkLst>
        </pc:spChg>
        <pc:spChg chg="add">
          <ac:chgData name="ludvik.zel@gmail.com" userId="a0ac24215a097444" providerId="LiveId" clId="{5EB672D0-6964-4342-89C3-434098488215}" dt="2020-10-24T09:44:15.517" v="30881" actId="26606"/>
          <ac:spMkLst>
            <pc:docMk/>
            <pc:sldMk cId="3683628182" sldId="317"/>
            <ac:spMk id="18" creationId="{7A5F0580-5EE9-419F-96EE-B6529EF6E7D0}"/>
          </ac:spMkLst>
        </pc:spChg>
        <pc:picChg chg="del mod">
          <ac:chgData name="ludvik.zel@gmail.com" userId="a0ac24215a097444" providerId="LiveId" clId="{5EB672D0-6964-4342-89C3-434098488215}" dt="2020-11-09T13:21:24.230" v="45843" actId="21"/>
          <ac:picMkLst>
            <pc:docMk/>
            <pc:sldMk cId="3683628182" sldId="317"/>
            <ac:picMk id="4" creationId="{39D40398-9415-40EF-8423-A77B18DBCC78}"/>
          </ac:picMkLst>
        </pc:picChg>
        <pc:picChg chg="add del ord">
          <ac:chgData name="ludvik.zel@gmail.com" userId="a0ac24215a097444" providerId="LiveId" clId="{5EB672D0-6964-4342-89C3-434098488215}" dt="2020-11-09T13:19:39.750" v="45788" actId="478"/>
          <ac:picMkLst>
            <pc:docMk/>
            <pc:sldMk cId="3683628182" sldId="317"/>
            <ac:picMk id="5" creationId="{A9421E96-C02A-4083-A40E-070AB612E74C}"/>
          </ac:picMkLst>
        </pc:picChg>
        <pc:picChg chg="add del mod">
          <ac:chgData name="ludvik.zel@gmail.com" userId="a0ac24215a097444" providerId="LiveId" clId="{5EB672D0-6964-4342-89C3-434098488215}" dt="2020-11-09T13:19:53.875" v="45793" actId="478"/>
          <ac:picMkLst>
            <pc:docMk/>
            <pc:sldMk cId="3683628182" sldId="317"/>
            <ac:picMk id="14338" creationId="{A91A933B-3FEB-4831-BC37-727733F1E911}"/>
          </ac:picMkLst>
        </pc:picChg>
      </pc:sldChg>
      <pc:sldChg chg="addSp delSp modSp new del mod setBg delAnim setClrOvrMap">
        <pc:chgData name="ludvik.zel@gmail.com" userId="a0ac24215a097444" providerId="LiveId" clId="{5EB672D0-6964-4342-89C3-434098488215}" dt="2020-11-09T13:32:57.430" v="46015" actId="47"/>
        <pc:sldMkLst>
          <pc:docMk/>
          <pc:sldMk cId="944534503" sldId="318"/>
        </pc:sldMkLst>
        <pc:spChg chg="del">
          <ac:chgData name="ludvik.zel@gmail.com" userId="a0ac24215a097444" providerId="LiveId" clId="{5EB672D0-6964-4342-89C3-434098488215}" dt="2020-10-24T11:09:10.940" v="32020" actId="478"/>
          <ac:spMkLst>
            <pc:docMk/>
            <pc:sldMk cId="944534503" sldId="318"/>
            <ac:spMk id="2" creationId="{17D60A9E-C2C5-4C8E-9D6C-DB8476910522}"/>
          </ac:spMkLst>
        </pc:spChg>
        <pc:spChg chg="mod ord">
          <ac:chgData name="ludvik.zel@gmail.com" userId="a0ac24215a097444" providerId="LiveId" clId="{5EB672D0-6964-4342-89C3-434098488215}" dt="2020-11-09T13:29:12.540" v="45938" actId="21"/>
          <ac:spMkLst>
            <pc:docMk/>
            <pc:sldMk cId="944534503" sldId="318"/>
            <ac:spMk id="3" creationId="{78F1B5C5-265F-4B80-839F-543303CB6E76}"/>
          </ac:spMkLst>
        </pc:spChg>
        <pc:spChg chg="add del mod">
          <ac:chgData name="ludvik.zel@gmail.com" userId="a0ac24215a097444" providerId="LiveId" clId="{5EB672D0-6964-4342-89C3-434098488215}" dt="2020-11-09T13:31:34.628" v="45962" actId="21"/>
          <ac:spMkLst>
            <pc:docMk/>
            <pc:sldMk cId="944534503" sldId="318"/>
            <ac:spMk id="4" creationId="{AE0F774E-D915-42B1-BD08-A0D885071D21}"/>
          </ac:spMkLst>
        </pc:spChg>
        <pc:spChg chg="add del mod">
          <ac:chgData name="ludvik.zel@gmail.com" userId="a0ac24215a097444" providerId="LiveId" clId="{5EB672D0-6964-4342-89C3-434098488215}" dt="2020-11-09T13:29:36.014" v="45941" actId="21"/>
          <ac:spMkLst>
            <pc:docMk/>
            <pc:sldMk cId="944534503" sldId="318"/>
            <ac:spMk id="5" creationId="{AE043E22-904E-4D74-9E46-9F97EEE0FAF3}"/>
          </ac:spMkLst>
        </pc:spChg>
        <pc:spChg chg="add del mod">
          <ac:chgData name="ludvik.zel@gmail.com" userId="a0ac24215a097444" providerId="LiveId" clId="{5EB672D0-6964-4342-89C3-434098488215}" dt="2020-11-09T13:29:45.309" v="45944" actId="21"/>
          <ac:spMkLst>
            <pc:docMk/>
            <pc:sldMk cId="944534503" sldId="318"/>
            <ac:spMk id="6" creationId="{3804DB1C-233C-46D1-B782-3A3B9CE3CD3B}"/>
          </ac:spMkLst>
        </pc:spChg>
        <pc:spChg chg="add del">
          <ac:chgData name="ludvik.zel@gmail.com" userId="a0ac24215a097444" providerId="LiveId" clId="{5EB672D0-6964-4342-89C3-434098488215}" dt="2020-11-09T13:25:39.157" v="45922" actId="11529"/>
          <ac:spMkLst>
            <pc:docMk/>
            <pc:sldMk cId="944534503" sldId="318"/>
            <ac:spMk id="7" creationId="{F71AD7FD-91C0-4C43-838A-7C071A60219C}"/>
          </ac:spMkLst>
        </pc:spChg>
        <pc:spChg chg="add del mod">
          <ac:chgData name="ludvik.zel@gmail.com" userId="a0ac24215a097444" providerId="LiveId" clId="{5EB672D0-6964-4342-89C3-434098488215}" dt="2020-11-09T13:25:59.422" v="45928" actId="11529"/>
          <ac:spMkLst>
            <pc:docMk/>
            <pc:sldMk cId="944534503" sldId="318"/>
            <ac:spMk id="8" creationId="{D3CB3C8B-0263-431A-B947-23CF393D81C0}"/>
          </ac:spMkLst>
        </pc:spChg>
        <pc:spChg chg="add del">
          <ac:chgData name="ludvik.zel@gmail.com" userId="a0ac24215a097444" providerId="LiveId" clId="{5EB672D0-6964-4342-89C3-434098488215}" dt="2020-10-24T11:10:59.889" v="32092" actId="26606"/>
          <ac:spMkLst>
            <pc:docMk/>
            <pc:sldMk cId="944534503" sldId="318"/>
            <ac:spMk id="75" creationId="{99F1FFA9-D672-408C-9220-ADEEC6ABDD09}"/>
          </ac:spMkLst>
        </pc:spChg>
        <pc:spChg chg="add del">
          <ac:chgData name="ludvik.zel@gmail.com" userId="a0ac24215a097444" providerId="LiveId" clId="{5EB672D0-6964-4342-89C3-434098488215}" dt="2020-10-24T11:11:16.096" v="32094" actId="26606"/>
          <ac:spMkLst>
            <pc:docMk/>
            <pc:sldMk cId="944534503" sldId="318"/>
            <ac:spMk id="139" creationId="{B5809B1F-0726-44C0-B0A1-7FCE2A129E20}"/>
          </ac:spMkLst>
        </pc:spChg>
        <pc:spChg chg="add del">
          <ac:chgData name="ludvik.zel@gmail.com" userId="a0ac24215a097444" providerId="LiveId" clId="{5EB672D0-6964-4342-89C3-434098488215}" dt="2020-10-24T11:11:16.096" v="32094" actId="26606"/>
          <ac:spMkLst>
            <pc:docMk/>
            <pc:sldMk cId="944534503" sldId="318"/>
            <ac:spMk id="141" creationId="{26EE9A0B-C601-4E3F-8541-29CA20DE1186}"/>
          </ac:spMkLst>
        </pc:spChg>
        <pc:spChg chg="add">
          <ac:chgData name="ludvik.zel@gmail.com" userId="a0ac24215a097444" providerId="LiveId" clId="{5EB672D0-6964-4342-89C3-434098488215}" dt="2020-10-24T11:11:16.096" v="32094" actId="26606"/>
          <ac:spMkLst>
            <pc:docMk/>
            <pc:sldMk cId="944534503" sldId="318"/>
            <ac:spMk id="192" creationId="{A3BAF07C-C39E-42EB-BB22-8D46691D9735}"/>
          </ac:spMkLst>
        </pc:spChg>
        <pc:grpChg chg="add">
          <ac:chgData name="ludvik.zel@gmail.com" userId="a0ac24215a097444" providerId="LiveId" clId="{5EB672D0-6964-4342-89C3-434098488215}" dt="2020-10-24T11:11:16.096" v="32094" actId="26606"/>
          <ac:grpSpMkLst>
            <pc:docMk/>
            <pc:sldMk cId="944534503" sldId="318"/>
            <ac:grpSpMk id="193" creationId="{D8E9CF54-0466-4261-9E62-0249E60E1886}"/>
          </ac:grpSpMkLst>
        </pc:grpChg>
        <pc:picChg chg="del mod">
          <ac:chgData name="ludvik.zel@gmail.com" userId="a0ac24215a097444" providerId="LiveId" clId="{5EB672D0-6964-4342-89C3-434098488215}" dt="2020-11-09T13:31:25.277" v="45960" actId="21"/>
          <ac:picMkLst>
            <pc:docMk/>
            <pc:sldMk cId="944534503" sldId="318"/>
            <ac:picMk id="2" creationId="{FCF0DE7D-B2B3-4EC3-AECE-2D837035D970}"/>
          </ac:picMkLst>
        </pc:picChg>
        <pc:picChg chg="add del">
          <ac:chgData name="ludvik.zel@gmail.com" userId="a0ac24215a097444" providerId="LiveId" clId="{5EB672D0-6964-4342-89C3-434098488215}" dt="2020-10-24T09:51:53.244" v="31208" actId="478"/>
          <ac:picMkLst>
            <pc:docMk/>
            <pc:sldMk cId="944534503" sldId="318"/>
            <ac:picMk id="2050" creationId="{2936DD08-FE6C-4EBE-9C65-4C711B3F4654}"/>
          </ac:picMkLst>
        </pc:picChg>
        <pc:picChg chg="add del mod ord">
          <ac:chgData name="ludvik.zel@gmail.com" userId="a0ac24215a097444" providerId="LiveId" clId="{5EB672D0-6964-4342-89C3-434098488215}" dt="2020-11-09T13:28:13.889" v="45935" actId="478"/>
          <ac:picMkLst>
            <pc:docMk/>
            <pc:sldMk cId="944534503" sldId="318"/>
            <ac:picMk id="2052" creationId="{A5005D41-86A1-4DE9-A97F-A74C7C46BDB7}"/>
          </ac:picMkLst>
        </pc:picChg>
        <pc:picChg chg="add del mod">
          <ac:chgData name="ludvik.zel@gmail.com" userId="a0ac24215a097444" providerId="LiveId" clId="{5EB672D0-6964-4342-89C3-434098488215}" dt="2020-11-09T13:29:53.235" v="45947" actId="21"/>
          <ac:picMkLst>
            <pc:docMk/>
            <pc:sldMk cId="944534503" sldId="318"/>
            <ac:picMk id="2054" creationId="{569CF337-6B17-48FD-AD25-50239074CBDD}"/>
          </ac:picMkLst>
        </pc:picChg>
        <pc:picChg chg="add del mod">
          <ac:chgData name="ludvik.zel@gmail.com" userId="a0ac24215a097444" providerId="LiveId" clId="{5EB672D0-6964-4342-89C3-434098488215}" dt="2020-10-24T10:39:55.224" v="31951" actId="21"/>
          <ac:picMkLst>
            <pc:docMk/>
            <pc:sldMk cId="944534503" sldId="318"/>
            <ac:picMk id="2056" creationId="{57EABCA4-1737-4344-AA52-9F53A058CE17}"/>
          </ac:picMkLst>
        </pc:picChg>
        <pc:picChg chg="add del mod">
          <ac:chgData name="ludvik.zel@gmail.com" userId="a0ac24215a097444" providerId="LiveId" clId="{5EB672D0-6964-4342-89C3-434098488215}" dt="2020-10-24T10:26:00.689" v="31343" actId="21"/>
          <ac:picMkLst>
            <pc:docMk/>
            <pc:sldMk cId="944534503" sldId="318"/>
            <ac:picMk id="2058" creationId="{117E7724-4087-4627-AAA5-D3A2A3E2298C}"/>
          </ac:picMkLst>
        </pc:picChg>
        <pc:picChg chg="add del">
          <ac:chgData name="ludvik.zel@gmail.com" userId="a0ac24215a097444" providerId="LiveId" clId="{5EB672D0-6964-4342-89C3-434098488215}" dt="2020-11-09T13:28:12.664" v="45934"/>
          <ac:picMkLst>
            <pc:docMk/>
            <pc:sldMk cId="944534503" sldId="318"/>
            <ac:picMk id="16386" creationId="{2F2E06F9-62DB-4993-ACA8-989E5F154E3B}"/>
          </ac:picMkLst>
        </pc:picChg>
      </pc:sldChg>
      <pc:sldChg chg="addSp delSp modSp new mod ord setBg delAnim modAnim">
        <pc:chgData name="ludvik.zel@gmail.com" userId="a0ac24215a097444" providerId="LiveId" clId="{5EB672D0-6964-4342-89C3-434098488215}" dt="2020-11-14T14:13:25.182" v="53038" actId="20577"/>
        <pc:sldMkLst>
          <pc:docMk/>
          <pc:sldMk cId="1744367052" sldId="319"/>
        </pc:sldMkLst>
        <pc:spChg chg="mod">
          <ac:chgData name="ludvik.zel@gmail.com" userId="a0ac24215a097444" providerId="LiveId" clId="{5EB672D0-6964-4342-89C3-434098488215}" dt="2020-11-09T14:35:37.040" v="46552" actId="27636"/>
          <ac:spMkLst>
            <pc:docMk/>
            <pc:sldMk cId="1744367052" sldId="319"/>
            <ac:spMk id="2" creationId="{66909A1E-7AEA-48BC-B2F7-2DB7EC3782C3}"/>
          </ac:spMkLst>
        </pc:spChg>
        <pc:spChg chg="add del mod">
          <ac:chgData name="ludvik.zel@gmail.com" userId="a0ac24215a097444" providerId="LiveId" clId="{5EB672D0-6964-4342-89C3-434098488215}" dt="2020-11-14T14:13:25.182" v="53038" actId="20577"/>
          <ac:spMkLst>
            <pc:docMk/>
            <pc:sldMk cId="1744367052" sldId="319"/>
            <ac:spMk id="3" creationId="{BF0F0596-C825-4C2A-B74A-7E8A568AC664}"/>
          </ac:spMkLst>
        </pc:spChg>
        <pc:spChg chg="add del mod">
          <ac:chgData name="ludvik.zel@gmail.com" userId="a0ac24215a097444" providerId="LiveId" clId="{5EB672D0-6964-4342-89C3-434098488215}" dt="2020-10-24T10:20:52.290" v="31334" actId="478"/>
          <ac:spMkLst>
            <pc:docMk/>
            <pc:sldMk cId="1744367052" sldId="319"/>
            <ac:spMk id="4" creationId="{6B8AA235-FE9C-4944-B2DC-830E9B20662E}"/>
          </ac:spMkLst>
        </pc:spChg>
        <pc:spChg chg="add del">
          <ac:chgData name="ludvik.zel@gmail.com" userId="a0ac24215a097444" providerId="LiveId" clId="{5EB672D0-6964-4342-89C3-434098488215}" dt="2020-11-08T17:10:37.533" v="41904" actId="26606"/>
          <ac:spMkLst>
            <pc:docMk/>
            <pc:sldMk cId="1744367052" sldId="319"/>
            <ac:spMk id="73" creationId="{26FF42C2-EA15-4154-B242-E98E88CED99C}"/>
          </ac:spMkLst>
        </pc:spChg>
        <pc:spChg chg="add del">
          <ac:chgData name="ludvik.zel@gmail.com" userId="a0ac24215a097444" providerId="LiveId" clId="{5EB672D0-6964-4342-89C3-434098488215}" dt="2020-11-08T17:10:37.533" v="41904" actId="26606"/>
          <ac:spMkLst>
            <pc:docMk/>
            <pc:sldMk cId="1744367052" sldId="319"/>
            <ac:spMk id="75" creationId="{D79DE9F7-28C4-4856-BA57-D696E124C137}"/>
          </ac:spMkLst>
        </pc:spChg>
        <pc:spChg chg="add del">
          <ac:chgData name="ludvik.zel@gmail.com" userId="a0ac24215a097444" providerId="LiveId" clId="{5EB672D0-6964-4342-89C3-434098488215}" dt="2020-11-08T17:10:37.533" v="41904" actId="26606"/>
          <ac:spMkLst>
            <pc:docMk/>
            <pc:sldMk cId="1744367052" sldId="319"/>
            <ac:spMk id="77" creationId="{E1F9ED9C-121B-44C6-A308-5824769C40D5}"/>
          </ac:spMkLst>
        </pc:spChg>
        <pc:spChg chg="add del">
          <ac:chgData name="ludvik.zel@gmail.com" userId="a0ac24215a097444" providerId="LiveId" clId="{5EB672D0-6964-4342-89C3-434098488215}" dt="2020-11-08T17:10:37.533" v="41904" actId="26606"/>
          <ac:spMkLst>
            <pc:docMk/>
            <pc:sldMk cId="1744367052" sldId="319"/>
            <ac:spMk id="79" creationId="{4A5F8185-F27B-4E99-A06C-007336FE3F2D}"/>
          </ac:spMkLst>
        </pc:spChg>
        <pc:spChg chg="add del">
          <ac:chgData name="ludvik.zel@gmail.com" userId="a0ac24215a097444" providerId="LiveId" clId="{5EB672D0-6964-4342-89C3-434098488215}" dt="2020-11-08T17:11:23.995" v="41905" actId="26606"/>
          <ac:spMkLst>
            <pc:docMk/>
            <pc:sldMk cId="1744367052" sldId="319"/>
            <ac:spMk id="84" creationId="{907EF6B7-1338-4443-8C46-6A318D952DFD}"/>
          </ac:spMkLst>
        </pc:spChg>
        <pc:spChg chg="add del">
          <ac:chgData name="ludvik.zel@gmail.com" userId="a0ac24215a097444" providerId="LiveId" clId="{5EB672D0-6964-4342-89C3-434098488215}" dt="2020-11-08T17:11:23.995" v="41905" actId="26606"/>
          <ac:spMkLst>
            <pc:docMk/>
            <pc:sldMk cId="1744367052" sldId="319"/>
            <ac:spMk id="86" creationId="{DAAE4CDD-124C-4DCF-9584-B6033B545DD5}"/>
          </ac:spMkLst>
        </pc:spChg>
        <pc:spChg chg="add del">
          <ac:chgData name="ludvik.zel@gmail.com" userId="a0ac24215a097444" providerId="LiveId" clId="{5EB672D0-6964-4342-89C3-434098488215}" dt="2020-11-08T17:11:23.995" v="41905" actId="26606"/>
          <ac:spMkLst>
            <pc:docMk/>
            <pc:sldMk cId="1744367052" sldId="319"/>
            <ac:spMk id="88" creationId="{081E4A58-353D-44AE-B2FC-2A74E2E400F7}"/>
          </ac:spMkLst>
        </pc:spChg>
        <pc:spChg chg="add del">
          <ac:chgData name="ludvik.zel@gmail.com" userId="a0ac24215a097444" providerId="LiveId" clId="{5EB672D0-6964-4342-89C3-434098488215}" dt="2020-11-08T17:11:59.762" v="41907" actId="26606"/>
          <ac:spMkLst>
            <pc:docMk/>
            <pc:sldMk cId="1744367052" sldId="319"/>
            <ac:spMk id="95" creationId="{59A309A7-1751-4ABE-A3C1-EEC40366AD89}"/>
          </ac:spMkLst>
        </pc:spChg>
        <pc:spChg chg="add del">
          <ac:chgData name="ludvik.zel@gmail.com" userId="a0ac24215a097444" providerId="LiveId" clId="{5EB672D0-6964-4342-89C3-434098488215}" dt="2020-11-08T17:11:59.762" v="41907" actId="26606"/>
          <ac:spMkLst>
            <pc:docMk/>
            <pc:sldMk cId="1744367052" sldId="319"/>
            <ac:spMk id="97" creationId="{967D8EB6-EAE1-4F9C-B398-83321E287204}"/>
          </ac:spMkLst>
        </pc:spChg>
        <pc:spChg chg="add del">
          <ac:chgData name="ludvik.zel@gmail.com" userId="a0ac24215a097444" providerId="LiveId" clId="{5EB672D0-6964-4342-89C3-434098488215}" dt="2020-11-08T17:12:18.686" v="41908" actId="26606"/>
          <ac:spMkLst>
            <pc:docMk/>
            <pc:sldMk cId="1744367052" sldId="319"/>
            <ac:spMk id="102" creationId="{F98ED85F-DCEE-4B50-802E-71A6E3E12B04}"/>
          </ac:spMkLst>
        </pc:spChg>
        <pc:spChg chg="add">
          <ac:chgData name="ludvik.zel@gmail.com" userId="a0ac24215a097444" providerId="LiveId" clId="{5EB672D0-6964-4342-89C3-434098488215}" dt="2020-11-08T17:12:18.686" v="41908" actId="26606"/>
          <ac:spMkLst>
            <pc:docMk/>
            <pc:sldMk cId="1744367052" sldId="319"/>
            <ac:spMk id="109" creationId="{DAF1966E-FD40-4A4A-B61B-C4DF7FA05F06}"/>
          </ac:spMkLst>
        </pc:spChg>
        <pc:spChg chg="add">
          <ac:chgData name="ludvik.zel@gmail.com" userId="a0ac24215a097444" providerId="LiveId" clId="{5EB672D0-6964-4342-89C3-434098488215}" dt="2020-11-08T17:12:18.686" v="41908" actId="26606"/>
          <ac:spMkLst>
            <pc:docMk/>
            <pc:sldMk cId="1744367052" sldId="319"/>
            <ac:spMk id="111" creationId="{047BFA19-D45E-416B-A404-7AF2F3F27017}"/>
          </ac:spMkLst>
        </pc:spChg>
        <pc:spChg chg="add">
          <ac:chgData name="ludvik.zel@gmail.com" userId="a0ac24215a097444" providerId="LiveId" clId="{5EB672D0-6964-4342-89C3-434098488215}" dt="2020-11-08T17:12:18.686" v="41908" actId="26606"/>
          <ac:spMkLst>
            <pc:docMk/>
            <pc:sldMk cId="1744367052" sldId="319"/>
            <ac:spMk id="113" creationId="{8E0105E7-23DB-4CF2-8258-FF47C7620F6E}"/>
          </ac:spMkLst>
        </pc:spChg>
        <pc:spChg chg="add">
          <ac:chgData name="ludvik.zel@gmail.com" userId="a0ac24215a097444" providerId="LiveId" clId="{5EB672D0-6964-4342-89C3-434098488215}" dt="2020-11-08T17:12:18.686" v="41908" actId="26606"/>
          <ac:spMkLst>
            <pc:docMk/>
            <pc:sldMk cId="1744367052" sldId="319"/>
            <ac:spMk id="115" creationId="{074B4F7D-14B2-478B-8BF5-01E4E0C5D263}"/>
          </ac:spMkLst>
        </pc:spChg>
        <pc:picChg chg="del mod">
          <ac:chgData name="ludvik.zel@gmail.com" userId="a0ac24215a097444" providerId="LiveId" clId="{5EB672D0-6964-4342-89C3-434098488215}" dt="2020-11-10T19:54:20.266" v="49387" actId="478"/>
          <ac:picMkLst>
            <pc:docMk/>
            <pc:sldMk cId="1744367052" sldId="319"/>
            <ac:picMk id="4" creationId="{9DA2A1E4-416B-40C0-9B16-097FEFB9C567}"/>
          </ac:picMkLst>
        </pc:picChg>
        <pc:picChg chg="add del">
          <ac:chgData name="ludvik.zel@gmail.com" userId="a0ac24215a097444" providerId="LiveId" clId="{5EB672D0-6964-4342-89C3-434098488215}" dt="2020-10-24T10:39:42.527" v="31949" actId="21"/>
          <ac:picMkLst>
            <pc:docMk/>
            <pc:sldMk cId="1744367052" sldId="319"/>
            <ac:picMk id="5" creationId="{52484232-7D8F-400B-81AB-22CFDB63B013}"/>
          </ac:picMkLst>
        </pc:picChg>
        <pc:picChg chg="del mod">
          <ac:chgData name="ludvik.zel@gmail.com" userId="a0ac24215a097444" providerId="LiveId" clId="{5EB672D0-6964-4342-89C3-434098488215}" dt="2020-11-11T16:46:13.808" v="49667" actId="478"/>
          <ac:picMkLst>
            <pc:docMk/>
            <pc:sldMk cId="1744367052" sldId="319"/>
            <ac:picMk id="5" creationId="{AE359198-9555-4A33-95FF-B3F7EED6991E}"/>
          </ac:picMkLst>
        </pc:picChg>
        <pc:picChg chg="mod">
          <ac:chgData name="ludvik.zel@gmail.com" userId="a0ac24215a097444" providerId="LiveId" clId="{5EB672D0-6964-4342-89C3-434098488215}" dt="2020-11-14T14:12:42.850" v="52986" actId="1076"/>
          <ac:picMkLst>
            <pc:docMk/>
            <pc:sldMk cId="1744367052" sldId="319"/>
            <ac:picMk id="6" creationId="{5926083D-5F66-4379-A006-B7339EEE5696}"/>
          </ac:picMkLst>
        </pc:picChg>
        <pc:picChg chg="add del mod">
          <ac:chgData name="ludvik.zel@gmail.com" userId="a0ac24215a097444" providerId="LiveId" clId="{5EB672D0-6964-4342-89C3-434098488215}" dt="2020-11-08T17:08:23.995" v="41899" actId="478"/>
          <ac:picMkLst>
            <pc:docMk/>
            <pc:sldMk cId="1744367052" sldId="319"/>
            <ac:picMk id="6" creationId="{C72745F6-BDC7-493B-9832-9553216CE9A7}"/>
          </ac:picMkLst>
        </pc:picChg>
        <pc:picChg chg="add del mod">
          <ac:chgData name="ludvik.zel@gmail.com" userId="a0ac24215a097444" providerId="LiveId" clId="{5EB672D0-6964-4342-89C3-434098488215}" dt="2020-11-10T19:54:17.942" v="49386" actId="478"/>
          <ac:picMkLst>
            <pc:docMk/>
            <pc:sldMk cId="1744367052" sldId="319"/>
            <ac:picMk id="24" creationId="{EDA76EF2-5ED6-4478-A2B6-63452522EC71}"/>
          </ac:picMkLst>
        </pc:picChg>
        <pc:picChg chg="add del">
          <ac:chgData name="ludvik.zel@gmail.com" userId="a0ac24215a097444" providerId="LiveId" clId="{5EB672D0-6964-4342-89C3-434098488215}" dt="2020-11-08T17:11:45.200" v="41906" actId="478"/>
          <ac:picMkLst>
            <pc:docMk/>
            <pc:sldMk cId="1744367052" sldId="319"/>
            <ac:picMk id="92" creationId="{7C765592-1070-4100-8E15-DFC0446E7580}"/>
          </ac:picMkLst>
        </pc:picChg>
        <pc:picChg chg="add del mod">
          <ac:chgData name="ludvik.zel@gmail.com" userId="a0ac24215a097444" providerId="LiveId" clId="{5EB672D0-6964-4342-89C3-434098488215}" dt="2020-11-08T17:10:06.849" v="41903" actId="478"/>
          <ac:picMkLst>
            <pc:docMk/>
            <pc:sldMk cId="1744367052" sldId="319"/>
            <ac:picMk id="3074" creationId="{7CE474D8-0E00-4DE7-92F2-6A267BA4D3CE}"/>
          </ac:picMkLst>
        </pc:picChg>
        <pc:picChg chg="add del mod">
          <ac:chgData name="ludvik.zel@gmail.com" userId="a0ac24215a097444" providerId="LiveId" clId="{5EB672D0-6964-4342-89C3-434098488215}" dt="2020-11-08T17:10:04.556" v="41902" actId="478"/>
          <ac:picMkLst>
            <pc:docMk/>
            <pc:sldMk cId="1744367052" sldId="319"/>
            <ac:picMk id="3076" creationId="{C7F46E2A-8903-4624-8E8D-749190707744}"/>
          </ac:picMkLst>
        </pc:picChg>
        <pc:picChg chg="add del">
          <ac:chgData name="ludvik.zel@gmail.com" userId="a0ac24215a097444" providerId="LiveId" clId="{5EB672D0-6964-4342-89C3-434098488215}" dt="2020-10-24T10:20:53.457" v="31335"/>
          <ac:picMkLst>
            <pc:docMk/>
            <pc:sldMk cId="1744367052" sldId="319"/>
            <ac:picMk id="3078" creationId="{71D5CC40-9B97-4DC6-83AD-84492CB777BE}"/>
          </ac:picMkLst>
        </pc:picChg>
        <pc:picChg chg="add del mod">
          <ac:chgData name="ludvik.zel@gmail.com" userId="a0ac24215a097444" providerId="LiveId" clId="{5EB672D0-6964-4342-89C3-434098488215}" dt="2020-10-24T10:20:51.895" v="31333"/>
          <ac:picMkLst>
            <pc:docMk/>
            <pc:sldMk cId="1744367052" sldId="319"/>
            <ac:picMk id="3080" creationId="{F15B5BAA-CD9A-4134-A775-F78255D3EA3E}"/>
          </ac:picMkLst>
        </pc:picChg>
        <pc:picChg chg="add del mod">
          <ac:chgData name="ludvik.zel@gmail.com" userId="a0ac24215a097444" providerId="LiveId" clId="{5EB672D0-6964-4342-89C3-434098488215}" dt="2020-10-24T10:32:17.487" v="31702" actId="21"/>
          <ac:picMkLst>
            <pc:docMk/>
            <pc:sldMk cId="1744367052" sldId="319"/>
            <ac:picMk id="3082" creationId="{720AF57F-BE9E-4D40-BC57-6F983638685A}"/>
          </ac:picMkLst>
        </pc:picChg>
        <pc:cxnChg chg="add del">
          <ac:chgData name="ludvik.zel@gmail.com" userId="a0ac24215a097444" providerId="LiveId" clId="{5EB672D0-6964-4342-89C3-434098488215}" dt="2020-11-08T17:12:18.686" v="41908" actId="26606"/>
          <ac:cxnSpMkLst>
            <pc:docMk/>
            <pc:sldMk cId="1744367052" sldId="319"/>
            <ac:cxnSpMk id="104" creationId="{E8E35B83-1EC3-4F87-9D54-D863463351B9}"/>
          </ac:cxnSpMkLst>
        </pc:cxnChg>
      </pc:sldChg>
      <pc:sldChg chg="addSp delSp modSp new del mod ord setBg delAnim">
        <pc:chgData name="ludvik.zel@gmail.com" userId="a0ac24215a097444" providerId="LiveId" clId="{5EB672D0-6964-4342-89C3-434098488215}" dt="2020-11-09T14:32:39.833" v="46356" actId="47"/>
        <pc:sldMkLst>
          <pc:docMk/>
          <pc:sldMk cId="1693904008" sldId="320"/>
        </pc:sldMkLst>
        <pc:spChg chg="mod">
          <ac:chgData name="ludvik.zel@gmail.com" userId="a0ac24215a097444" providerId="LiveId" clId="{5EB672D0-6964-4342-89C3-434098488215}" dt="2020-10-24T14:03:23.132" v="33675" actId="20577"/>
          <ac:spMkLst>
            <pc:docMk/>
            <pc:sldMk cId="1693904008" sldId="320"/>
            <ac:spMk id="2" creationId="{C5AA6B2A-9A1A-4BDE-AB81-CED5BA0F9204}"/>
          </ac:spMkLst>
        </pc:spChg>
        <pc:spChg chg="mod">
          <ac:chgData name="ludvik.zel@gmail.com" userId="a0ac24215a097444" providerId="LiveId" clId="{5EB672D0-6964-4342-89C3-434098488215}" dt="2020-11-09T14:31:29.699" v="46282" actId="21"/>
          <ac:spMkLst>
            <pc:docMk/>
            <pc:sldMk cId="1693904008" sldId="320"/>
            <ac:spMk id="3" creationId="{1BC4D322-3093-425C-B87E-BC54C581A4E8}"/>
          </ac:spMkLst>
        </pc:spChg>
        <pc:spChg chg="add">
          <ac:chgData name="ludvik.zel@gmail.com" userId="a0ac24215a097444" providerId="LiveId" clId="{5EB672D0-6964-4342-89C3-434098488215}" dt="2020-10-24T13:10:07.049" v="32331" actId="26606"/>
          <ac:spMkLst>
            <pc:docMk/>
            <pc:sldMk cId="1693904008" sldId="320"/>
            <ac:spMk id="12" creationId="{231BF440-39FA-4087-84CC-2EEC0BBDAF29}"/>
          </ac:spMkLst>
        </pc:spChg>
        <pc:spChg chg="add">
          <ac:chgData name="ludvik.zel@gmail.com" userId="a0ac24215a097444" providerId="LiveId" clId="{5EB672D0-6964-4342-89C3-434098488215}" dt="2020-10-24T13:10:07.049" v="32331" actId="26606"/>
          <ac:spMkLst>
            <pc:docMk/>
            <pc:sldMk cId="1693904008" sldId="320"/>
            <ac:spMk id="14" creationId="{F04E4CBA-303B-48BD-8451-C2701CB0EEBF}"/>
          </ac:spMkLst>
        </pc:spChg>
        <pc:spChg chg="add">
          <ac:chgData name="ludvik.zel@gmail.com" userId="a0ac24215a097444" providerId="LiveId" clId="{5EB672D0-6964-4342-89C3-434098488215}" dt="2020-10-24T13:10:07.049" v="32331" actId="26606"/>
          <ac:spMkLst>
            <pc:docMk/>
            <pc:sldMk cId="1693904008" sldId="320"/>
            <ac:spMk id="16" creationId="{F6CA58B3-AFCC-4A40-9882-50D5080879B0}"/>
          </ac:spMkLst>
        </pc:spChg>
        <pc:spChg chg="add">
          <ac:chgData name="ludvik.zel@gmail.com" userId="a0ac24215a097444" providerId="LiveId" clId="{5EB672D0-6964-4342-89C3-434098488215}" dt="2020-10-24T13:10:07.049" v="32331" actId="26606"/>
          <ac:spMkLst>
            <pc:docMk/>
            <pc:sldMk cId="1693904008" sldId="320"/>
            <ac:spMk id="18" creationId="{75C56826-D4E5-42ED-8529-079651CB3005}"/>
          </ac:spMkLst>
        </pc:spChg>
        <pc:spChg chg="add">
          <ac:chgData name="ludvik.zel@gmail.com" userId="a0ac24215a097444" providerId="LiveId" clId="{5EB672D0-6964-4342-89C3-434098488215}" dt="2020-10-24T13:10:07.049" v="32331" actId="26606"/>
          <ac:spMkLst>
            <pc:docMk/>
            <pc:sldMk cId="1693904008" sldId="320"/>
            <ac:spMk id="20" creationId="{82095FCE-EF05-4443-B97A-85DEE3A5CA17}"/>
          </ac:spMkLst>
        </pc:spChg>
        <pc:spChg chg="add">
          <ac:chgData name="ludvik.zel@gmail.com" userId="a0ac24215a097444" providerId="LiveId" clId="{5EB672D0-6964-4342-89C3-434098488215}" dt="2020-10-24T13:10:07.049" v="32331" actId="26606"/>
          <ac:spMkLst>
            <pc:docMk/>
            <pc:sldMk cId="1693904008" sldId="320"/>
            <ac:spMk id="22" creationId="{CA00AE6B-AA30-4CF8-BA6F-339B780AD76C}"/>
          </ac:spMkLst>
        </pc:spChg>
        <pc:picChg chg="del mod">
          <ac:chgData name="ludvik.zel@gmail.com" userId="a0ac24215a097444" providerId="LiveId" clId="{5EB672D0-6964-4342-89C3-434098488215}" dt="2020-11-09T14:32:06.596" v="46345" actId="21"/>
          <ac:picMkLst>
            <pc:docMk/>
            <pc:sldMk cId="1693904008" sldId="320"/>
            <ac:picMk id="4" creationId="{3AABD163-2D7C-4ADC-8E65-C568705DAD00}"/>
          </ac:picMkLst>
        </pc:picChg>
        <pc:picChg chg="add mod ord">
          <ac:chgData name="ludvik.zel@gmail.com" userId="a0ac24215a097444" providerId="LiveId" clId="{5EB672D0-6964-4342-89C3-434098488215}" dt="2020-11-08T17:20:21.120" v="41912" actId="1076"/>
          <ac:picMkLst>
            <pc:docMk/>
            <pc:sldMk cId="1693904008" sldId="320"/>
            <ac:picMk id="5" creationId="{450521B9-8D4F-4DBD-A84F-08388E9690F9}"/>
          </ac:picMkLst>
        </pc:picChg>
        <pc:picChg chg="add mod ord">
          <ac:chgData name="ludvik.zel@gmail.com" userId="a0ac24215a097444" providerId="LiveId" clId="{5EB672D0-6964-4342-89C3-434098488215}" dt="2020-10-24T13:10:07.049" v="32331" actId="26606"/>
          <ac:picMkLst>
            <pc:docMk/>
            <pc:sldMk cId="1693904008" sldId="320"/>
            <ac:picMk id="7" creationId="{0F615E4E-E7ED-4EBA-A4E6-32EEB3DA5BCD}"/>
          </ac:picMkLst>
        </pc:picChg>
        <pc:picChg chg="add del mod">
          <ac:chgData name="ludvik.zel@gmail.com" userId="a0ac24215a097444" providerId="LiveId" clId="{5EB672D0-6964-4342-89C3-434098488215}" dt="2020-10-24T13:07:51.941" v="32246" actId="21"/>
          <ac:picMkLst>
            <pc:docMk/>
            <pc:sldMk cId="1693904008" sldId="320"/>
            <ac:picMk id="4098" creationId="{67A20412-92A6-44C3-9934-A9A8A8DF3624}"/>
          </ac:picMkLst>
        </pc:picChg>
        <pc:picChg chg="add del mod">
          <ac:chgData name="ludvik.zel@gmail.com" userId="a0ac24215a097444" providerId="LiveId" clId="{5EB672D0-6964-4342-89C3-434098488215}" dt="2020-10-24T13:07:51.941" v="32246" actId="21"/>
          <ac:picMkLst>
            <pc:docMk/>
            <pc:sldMk cId="1693904008" sldId="320"/>
            <ac:picMk id="4100" creationId="{509DF3F7-E0E6-4AFC-B06E-338F9D7DED61}"/>
          </ac:picMkLst>
        </pc:picChg>
      </pc:sldChg>
      <pc:sldChg chg="addSp delSp modSp new mod ord setBg delAnim">
        <pc:chgData name="ludvik.zel@gmail.com" userId="a0ac24215a097444" providerId="LiveId" clId="{5EB672D0-6964-4342-89C3-434098488215}" dt="2020-11-16T07:46:01.723" v="54206" actId="114"/>
        <pc:sldMkLst>
          <pc:docMk/>
          <pc:sldMk cId="121422671" sldId="321"/>
        </pc:sldMkLst>
        <pc:spChg chg="mod ord">
          <ac:chgData name="ludvik.zel@gmail.com" userId="a0ac24215a097444" providerId="LiveId" clId="{5EB672D0-6964-4342-89C3-434098488215}" dt="2020-11-14T15:20:38.868" v="53944" actId="255"/>
          <ac:spMkLst>
            <pc:docMk/>
            <pc:sldMk cId="121422671" sldId="321"/>
            <ac:spMk id="2" creationId="{A59CD101-6171-43F2-B806-FF743162758D}"/>
          </ac:spMkLst>
        </pc:spChg>
        <pc:spChg chg="add del mod ord">
          <ac:chgData name="ludvik.zel@gmail.com" userId="a0ac24215a097444" providerId="LiveId" clId="{5EB672D0-6964-4342-89C3-434098488215}" dt="2020-11-16T07:46:01.723" v="54206" actId="114"/>
          <ac:spMkLst>
            <pc:docMk/>
            <pc:sldMk cId="121422671" sldId="321"/>
            <ac:spMk id="3" creationId="{8856651A-726E-4B25-89AC-51C1C4936222}"/>
          </ac:spMkLst>
        </pc:spChg>
        <pc:spChg chg="add mod">
          <ac:chgData name="ludvik.zel@gmail.com" userId="a0ac24215a097444" providerId="LiveId" clId="{5EB672D0-6964-4342-89C3-434098488215}" dt="2020-11-09T14:42:17.694" v="46658" actId="20577"/>
          <ac:spMkLst>
            <pc:docMk/>
            <pc:sldMk cId="121422671" sldId="321"/>
            <ac:spMk id="8" creationId="{DDC36D62-0F9D-48EA-9152-60ECE0258BF1}"/>
          </ac:spMkLst>
        </pc:spChg>
        <pc:spChg chg="add mod">
          <ac:chgData name="ludvik.zel@gmail.com" userId="a0ac24215a097444" providerId="LiveId" clId="{5EB672D0-6964-4342-89C3-434098488215}" dt="2020-11-09T14:44:17.819" v="46686" actId="207"/>
          <ac:spMkLst>
            <pc:docMk/>
            <pc:sldMk cId="121422671" sldId="321"/>
            <ac:spMk id="9" creationId="{AC483913-25C6-4ADA-908B-8C5E382A465A}"/>
          </ac:spMkLst>
        </pc:spChg>
        <pc:spChg chg="add del">
          <ac:chgData name="ludvik.zel@gmail.com" userId="a0ac24215a097444" providerId="LiveId" clId="{5EB672D0-6964-4342-89C3-434098488215}" dt="2020-10-24T19:11:29.366" v="34430" actId="26606"/>
          <ac:spMkLst>
            <pc:docMk/>
            <pc:sldMk cId="121422671" sldId="321"/>
            <ac:spMk id="12" creationId="{231BF440-39FA-4087-84CC-2EEC0BBDAF29}"/>
          </ac:spMkLst>
        </pc:spChg>
        <pc:spChg chg="add del">
          <ac:chgData name="ludvik.zel@gmail.com" userId="a0ac24215a097444" providerId="LiveId" clId="{5EB672D0-6964-4342-89C3-434098488215}" dt="2020-10-24T19:11:29.366" v="34430" actId="26606"/>
          <ac:spMkLst>
            <pc:docMk/>
            <pc:sldMk cId="121422671" sldId="321"/>
            <ac:spMk id="14" creationId="{F04E4CBA-303B-48BD-8451-C2701CB0EEBF}"/>
          </ac:spMkLst>
        </pc:spChg>
        <pc:spChg chg="add del">
          <ac:chgData name="ludvik.zel@gmail.com" userId="a0ac24215a097444" providerId="LiveId" clId="{5EB672D0-6964-4342-89C3-434098488215}" dt="2020-10-24T19:11:29.366" v="34430" actId="26606"/>
          <ac:spMkLst>
            <pc:docMk/>
            <pc:sldMk cId="121422671" sldId="321"/>
            <ac:spMk id="16" creationId="{F6CA58B3-AFCC-4A40-9882-50D5080879B0}"/>
          </ac:spMkLst>
        </pc:spChg>
        <pc:spChg chg="add del">
          <ac:chgData name="ludvik.zel@gmail.com" userId="a0ac24215a097444" providerId="LiveId" clId="{5EB672D0-6964-4342-89C3-434098488215}" dt="2020-10-24T19:11:29.366" v="34430" actId="26606"/>
          <ac:spMkLst>
            <pc:docMk/>
            <pc:sldMk cId="121422671" sldId="321"/>
            <ac:spMk id="18" creationId="{75C56826-D4E5-42ED-8529-079651CB3005}"/>
          </ac:spMkLst>
        </pc:spChg>
        <pc:spChg chg="add del">
          <ac:chgData name="ludvik.zel@gmail.com" userId="a0ac24215a097444" providerId="LiveId" clId="{5EB672D0-6964-4342-89C3-434098488215}" dt="2020-10-24T19:11:29.366" v="34430" actId="26606"/>
          <ac:spMkLst>
            <pc:docMk/>
            <pc:sldMk cId="121422671" sldId="321"/>
            <ac:spMk id="20" creationId="{82095FCE-EF05-4443-B97A-85DEE3A5CA17}"/>
          </ac:spMkLst>
        </pc:spChg>
        <pc:spChg chg="add del">
          <ac:chgData name="ludvik.zel@gmail.com" userId="a0ac24215a097444" providerId="LiveId" clId="{5EB672D0-6964-4342-89C3-434098488215}" dt="2020-10-24T19:11:29.366" v="34430" actId="26606"/>
          <ac:spMkLst>
            <pc:docMk/>
            <pc:sldMk cId="121422671" sldId="321"/>
            <ac:spMk id="22" creationId="{CA00AE6B-AA30-4CF8-BA6F-339B780AD76C}"/>
          </ac:spMkLst>
        </pc:spChg>
        <pc:spChg chg="add del">
          <ac:chgData name="ludvik.zel@gmail.com" userId="a0ac24215a097444" providerId="LiveId" clId="{5EB672D0-6964-4342-89C3-434098488215}" dt="2020-10-24T19:10:28.909" v="34429" actId="26606"/>
          <ac:spMkLst>
            <pc:docMk/>
            <pc:sldMk cId="121422671" sldId="321"/>
            <ac:spMk id="73" creationId="{CA57513D-822C-4FE7-A978-1529AA8018D4}"/>
          </ac:spMkLst>
        </pc:spChg>
        <pc:spChg chg="add del">
          <ac:chgData name="ludvik.zel@gmail.com" userId="a0ac24215a097444" providerId="LiveId" clId="{5EB672D0-6964-4342-89C3-434098488215}" dt="2020-10-24T19:10:28.909" v="34429" actId="26606"/>
          <ac:spMkLst>
            <pc:docMk/>
            <pc:sldMk cId="121422671" sldId="321"/>
            <ac:spMk id="75" creationId="{114A821F-8663-46BA-8CC0-D4C44F639F3A}"/>
          </ac:spMkLst>
        </pc:spChg>
        <pc:spChg chg="add del">
          <ac:chgData name="ludvik.zel@gmail.com" userId="a0ac24215a097444" providerId="LiveId" clId="{5EB672D0-6964-4342-89C3-434098488215}" dt="2020-10-24T19:10:28.909" v="34429" actId="26606"/>
          <ac:spMkLst>
            <pc:docMk/>
            <pc:sldMk cId="121422671" sldId="321"/>
            <ac:spMk id="77" creationId="{67EF550F-47CE-4FB2-9DAC-12AD835C833D}"/>
          </ac:spMkLst>
        </pc:spChg>
        <pc:spChg chg="add del">
          <ac:chgData name="ludvik.zel@gmail.com" userId="a0ac24215a097444" providerId="LiveId" clId="{5EB672D0-6964-4342-89C3-434098488215}" dt="2020-10-24T19:16:11.687" v="34538" actId="26606"/>
          <ac:spMkLst>
            <pc:docMk/>
            <pc:sldMk cId="121422671" sldId="321"/>
            <ac:spMk id="79" creationId="{D5FD337D-4D6B-4C8B-B6F5-121097E09881}"/>
          </ac:spMkLst>
        </pc:spChg>
        <pc:spChg chg="add">
          <ac:chgData name="ludvik.zel@gmail.com" userId="a0ac24215a097444" providerId="LiveId" clId="{5EB672D0-6964-4342-89C3-434098488215}" dt="2020-10-24T19:16:11.687" v="34538" actId="26606"/>
          <ac:spMkLst>
            <pc:docMk/>
            <pc:sldMk cId="121422671" sldId="321"/>
            <ac:spMk id="141" creationId="{6E25EB17-46B3-4AFD-B33A-4AEC7F63F283}"/>
          </ac:spMkLst>
        </pc:spChg>
        <pc:spChg chg="add">
          <ac:chgData name="ludvik.zel@gmail.com" userId="a0ac24215a097444" providerId="LiveId" clId="{5EB672D0-6964-4342-89C3-434098488215}" dt="2020-10-24T19:16:11.687" v="34538" actId="26606"/>
          <ac:spMkLst>
            <pc:docMk/>
            <pc:sldMk cId="121422671" sldId="321"/>
            <ac:spMk id="143" creationId="{481EABE0-FA8E-49A5-A966-F0539111C953}"/>
          </ac:spMkLst>
        </pc:spChg>
        <pc:spChg chg="add">
          <ac:chgData name="ludvik.zel@gmail.com" userId="a0ac24215a097444" providerId="LiveId" clId="{5EB672D0-6964-4342-89C3-434098488215}" dt="2020-10-24T19:16:11.687" v="34538" actId="26606"/>
          <ac:spMkLst>
            <pc:docMk/>
            <pc:sldMk cId="121422671" sldId="321"/>
            <ac:spMk id="145" creationId="{56A3E26D-73B1-468C-B97B-BC1815959759}"/>
          </ac:spMkLst>
        </pc:spChg>
        <pc:spChg chg="add del">
          <ac:chgData name="ludvik.zel@gmail.com" userId="a0ac24215a097444" providerId="LiveId" clId="{5EB672D0-6964-4342-89C3-434098488215}" dt="2020-10-24T19:16:11.687" v="34538" actId="26606"/>
          <ac:spMkLst>
            <pc:docMk/>
            <pc:sldMk cId="121422671" sldId="321"/>
            <ac:spMk id="5126" creationId="{4E98B8B0-573C-43DD-85FE-31433D57070C}"/>
          </ac:spMkLst>
        </pc:spChg>
        <pc:spChg chg="add del">
          <ac:chgData name="ludvik.zel@gmail.com" userId="a0ac24215a097444" providerId="LiveId" clId="{5EB672D0-6964-4342-89C3-434098488215}" dt="2020-10-24T19:16:11.687" v="34538" actId="26606"/>
          <ac:spMkLst>
            <pc:docMk/>
            <pc:sldMk cId="121422671" sldId="321"/>
            <ac:spMk id="5127" creationId="{0ADDB668-2CA4-4D2B-9C34-3487CA330BA8}"/>
          </ac:spMkLst>
        </pc:spChg>
        <pc:spChg chg="add del">
          <ac:chgData name="ludvik.zel@gmail.com" userId="a0ac24215a097444" providerId="LiveId" clId="{5EB672D0-6964-4342-89C3-434098488215}" dt="2020-10-24T19:16:11.687" v="34538" actId="26606"/>
          <ac:spMkLst>
            <pc:docMk/>
            <pc:sldMk cId="121422671" sldId="321"/>
            <ac:spMk id="5128" creationId="{2568BC19-F052-4108-93E1-6A3D1DEC072F}"/>
          </ac:spMkLst>
        </pc:spChg>
        <pc:picChg chg="del">
          <ac:chgData name="ludvik.zel@gmail.com" userId="a0ac24215a097444" providerId="LiveId" clId="{5EB672D0-6964-4342-89C3-434098488215}" dt="2020-11-11T16:58:57.962" v="49670" actId="478"/>
          <ac:picMkLst>
            <pc:docMk/>
            <pc:sldMk cId="121422671" sldId="321"/>
            <ac:picMk id="4" creationId="{4446397A-C413-46AE-B423-E64B5AA541CB}"/>
          </ac:picMkLst>
        </pc:picChg>
        <pc:picChg chg="del">
          <ac:chgData name="ludvik.zel@gmail.com" userId="a0ac24215a097444" providerId="LiveId" clId="{5EB672D0-6964-4342-89C3-434098488215}" dt="2020-11-08T17:31:09.124" v="41927" actId="478"/>
          <ac:picMkLst>
            <pc:docMk/>
            <pc:sldMk cId="121422671" sldId="321"/>
            <ac:picMk id="4" creationId="{CEBD994B-5F89-4965-9E49-C52D4AD69849}"/>
          </ac:picMkLst>
        </pc:picChg>
        <pc:picChg chg="add del mod ord">
          <ac:chgData name="ludvik.zel@gmail.com" userId="a0ac24215a097444" providerId="LiveId" clId="{5EB672D0-6964-4342-89C3-434098488215}" dt="2020-11-09T14:43:19.934" v="46659" actId="478"/>
          <ac:picMkLst>
            <pc:docMk/>
            <pc:sldMk cId="121422671" sldId="321"/>
            <ac:picMk id="5" creationId="{0F8EF1B3-DB94-4DD2-91A7-F736B355B0F3}"/>
          </ac:picMkLst>
        </pc:picChg>
        <pc:picChg chg="mod">
          <ac:chgData name="ludvik.zel@gmail.com" userId="a0ac24215a097444" providerId="LiveId" clId="{5EB672D0-6964-4342-89C3-434098488215}" dt="2020-11-14T14:14:06.599" v="53044" actId="1076"/>
          <ac:picMkLst>
            <pc:docMk/>
            <pc:sldMk cId="121422671" sldId="321"/>
            <ac:picMk id="5" creationId="{59BF0B78-0B96-43A3-9C83-7FFDD8F88333}"/>
          </ac:picMkLst>
        </pc:picChg>
        <pc:picChg chg="del mod">
          <ac:chgData name="ludvik.zel@gmail.com" userId="a0ac24215a097444" providerId="LiveId" clId="{5EB672D0-6964-4342-89C3-434098488215}" dt="2020-11-10T19:57:27.260" v="49389" actId="478"/>
          <ac:picMkLst>
            <pc:docMk/>
            <pc:sldMk cId="121422671" sldId="321"/>
            <ac:picMk id="6" creationId="{49F127CE-15DD-4A8E-B541-C4D4CCC226D5}"/>
          </ac:picMkLst>
        </pc:picChg>
        <pc:picChg chg="add del mod ord">
          <ac:chgData name="ludvik.zel@gmail.com" userId="a0ac24215a097444" providerId="LiveId" clId="{5EB672D0-6964-4342-89C3-434098488215}" dt="2020-11-09T14:43:38.324" v="46660" actId="478"/>
          <ac:picMkLst>
            <pc:docMk/>
            <pc:sldMk cId="121422671" sldId="321"/>
            <ac:picMk id="7" creationId="{8F01AD6D-BCE6-4327-AEBC-924C753C1C5D}"/>
          </ac:picMkLst>
        </pc:picChg>
        <pc:picChg chg="add del mod">
          <ac:chgData name="ludvik.zel@gmail.com" userId="a0ac24215a097444" providerId="LiveId" clId="{5EB672D0-6964-4342-89C3-434098488215}" dt="2020-10-24T19:11:45.617" v="34433"/>
          <ac:picMkLst>
            <pc:docMk/>
            <pc:sldMk cId="121422671" sldId="321"/>
            <ac:picMk id="8" creationId="{D2ECEFDA-62C9-4E36-B6F8-F2B126A32BE9}"/>
          </ac:picMkLst>
        </pc:picChg>
        <pc:picChg chg="add del mod">
          <ac:chgData name="ludvik.zel@gmail.com" userId="a0ac24215a097444" providerId="LiveId" clId="{5EB672D0-6964-4342-89C3-434098488215}" dt="2020-10-24T19:11:51.834" v="34435"/>
          <ac:picMkLst>
            <pc:docMk/>
            <pc:sldMk cId="121422671" sldId="321"/>
            <ac:picMk id="9" creationId="{6C376BF4-D439-4AF7-8C30-CFC51FD0F286}"/>
          </ac:picMkLst>
        </pc:picChg>
        <pc:picChg chg="del mod">
          <ac:chgData name="ludvik.zel@gmail.com" userId="a0ac24215a097444" providerId="LiveId" clId="{5EB672D0-6964-4342-89C3-434098488215}" dt="2020-11-11T16:58:43.806" v="49669" actId="478"/>
          <ac:picMkLst>
            <pc:docMk/>
            <pc:sldMk cId="121422671" sldId="321"/>
            <ac:picMk id="10" creationId="{EA043298-8612-41BC-A253-504A346FA039}"/>
          </ac:picMkLst>
        </pc:picChg>
        <pc:picChg chg="add mod">
          <ac:chgData name="ludvik.zel@gmail.com" userId="a0ac24215a097444" providerId="LiveId" clId="{5EB672D0-6964-4342-89C3-434098488215}" dt="2020-11-09T14:44:45.481" v="46688" actId="14100"/>
          <ac:picMkLst>
            <pc:docMk/>
            <pc:sldMk cId="121422671" sldId="321"/>
            <ac:picMk id="5122" creationId="{D24E907A-C0DA-4BCB-956B-2B059C3FF147}"/>
          </ac:picMkLst>
        </pc:picChg>
        <pc:picChg chg="add del mod ord">
          <ac:chgData name="ludvik.zel@gmail.com" userId="a0ac24215a097444" providerId="LiveId" clId="{5EB672D0-6964-4342-89C3-434098488215}" dt="2020-11-09T14:40:34.294" v="46641" actId="478"/>
          <ac:picMkLst>
            <pc:docMk/>
            <pc:sldMk cId="121422671" sldId="321"/>
            <ac:picMk id="5124" creationId="{69425095-DAB7-490D-A6DB-DE3D82D38DE1}"/>
          </ac:picMkLst>
        </pc:picChg>
        <pc:picChg chg="add mod">
          <ac:chgData name="ludvik.zel@gmail.com" userId="a0ac24215a097444" providerId="LiveId" clId="{5EB672D0-6964-4342-89C3-434098488215}" dt="2020-11-09T14:44:50.290" v="46689" actId="14100"/>
          <ac:picMkLst>
            <pc:docMk/>
            <pc:sldMk cId="121422671" sldId="321"/>
            <ac:picMk id="18434" creationId="{245BF080-8173-4A8C-8514-49C25939AD25}"/>
          </ac:picMkLst>
        </pc:picChg>
      </pc:sldChg>
      <pc:sldChg chg="addSp delSp modSp new mod setBg delAnim">
        <pc:chgData name="ludvik.zel@gmail.com" userId="a0ac24215a097444" providerId="LiveId" clId="{5EB672D0-6964-4342-89C3-434098488215}" dt="2020-11-14T15:10:07.325" v="53921" actId="1076"/>
        <pc:sldMkLst>
          <pc:docMk/>
          <pc:sldMk cId="1809945108" sldId="322"/>
        </pc:sldMkLst>
        <pc:spChg chg="mod">
          <ac:chgData name="ludvik.zel@gmail.com" userId="a0ac24215a097444" providerId="LiveId" clId="{5EB672D0-6964-4342-89C3-434098488215}" dt="2020-10-25T18:55:34.143" v="40088" actId="26606"/>
          <ac:spMkLst>
            <pc:docMk/>
            <pc:sldMk cId="1809945108" sldId="322"/>
            <ac:spMk id="2" creationId="{F7E76783-CA9C-4B07-9C18-A0840F7DC878}"/>
          </ac:spMkLst>
        </pc:spChg>
        <pc:spChg chg="mod">
          <ac:chgData name="ludvik.zel@gmail.com" userId="a0ac24215a097444" providerId="LiveId" clId="{5EB672D0-6964-4342-89C3-434098488215}" dt="2020-11-14T14:59:51.933" v="53918" actId="20577"/>
          <ac:spMkLst>
            <pc:docMk/>
            <pc:sldMk cId="1809945108" sldId="322"/>
            <ac:spMk id="3" creationId="{E974A317-240B-45EE-BD04-A6A24E31033F}"/>
          </ac:spMkLst>
        </pc:spChg>
        <pc:spChg chg="add">
          <ac:chgData name="ludvik.zel@gmail.com" userId="a0ac24215a097444" providerId="LiveId" clId="{5EB672D0-6964-4342-89C3-434098488215}" dt="2020-10-25T18:55:34.143" v="40088" actId="26606"/>
          <ac:spMkLst>
            <pc:docMk/>
            <pc:sldMk cId="1809945108" sldId="322"/>
            <ac:spMk id="8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5T18:55:34.143" v="40088" actId="26606"/>
          <ac:spMkLst>
            <pc:docMk/>
            <pc:sldMk cId="1809945108" sldId="322"/>
            <ac:spMk id="10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5T18:55:34.143" v="40088" actId="26606"/>
          <ac:spMkLst>
            <pc:docMk/>
            <pc:sldMk cId="1809945108" sldId="322"/>
            <ac:spMk id="12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5T18:55:34.143" v="40088" actId="26606"/>
          <ac:spMkLst>
            <pc:docMk/>
            <pc:sldMk cId="1809945108" sldId="322"/>
            <ac:spMk id="14" creationId="{92C3387C-D24F-4737-8A37-1DC5CFF09CFA}"/>
          </ac:spMkLst>
        </pc:spChg>
        <pc:picChg chg="del mod">
          <ac:chgData name="ludvik.zel@gmail.com" userId="a0ac24215a097444" providerId="LiveId" clId="{5EB672D0-6964-4342-89C3-434098488215}" dt="2020-11-11T17:06:12.500" v="49678" actId="478"/>
          <ac:picMkLst>
            <pc:docMk/>
            <pc:sldMk cId="1809945108" sldId="322"/>
            <ac:picMk id="4" creationId="{33F3AB25-461F-44CD-A609-6FD4F4E6225C}"/>
          </ac:picMkLst>
        </pc:picChg>
        <pc:picChg chg="del mod">
          <ac:chgData name="ludvik.zel@gmail.com" userId="a0ac24215a097444" providerId="LiveId" clId="{5EB672D0-6964-4342-89C3-434098488215}" dt="2020-11-14T15:10:02.373" v="53920" actId="478"/>
          <ac:picMkLst>
            <pc:docMk/>
            <pc:sldMk cId="1809945108" sldId="322"/>
            <ac:picMk id="4" creationId="{90F4F371-EAEA-4F3B-9FAB-5BFFA4704006}"/>
          </ac:picMkLst>
        </pc:picChg>
        <pc:picChg chg="del mod">
          <ac:chgData name="ludvik.zel@gmail.com" userId="a0ac24215a097444" providerId="LiveId" clId="{5EB672D0-6964-4342-89C3-434098488215}" dt="2020-11-14T14:57:05.166" v="53815" actId="478"/>
          <ac:picMkLst>
            <pc:docMk/>
            <pc:sldMk cId="1809945108" sldId="322"/>
            <ac:picMk id="5" creationId="{DCC0F9AE-F859-49D8-A4F9-E67EF1C2CDC2}"/>
          </ac:picMkLst>
        </pc:picChg>
        <pc:picChg chg="mod">
          <ac:chgData name="ludvik.zel@gmail.com" userId="a0ac24215a097444" providerId="LiveId" clId="{5EB672D0-6964-4342-89C3-434098488215}" dt="2020-11-14T15:10:07.325" v="53921" actId="1076"/>
          <ac:picMkLst>
            <pc:docMk/>
            <pc:sldMk cId="1809945108" sldId="322"/>
            <ac:picMk id="6" creationId="{438F1A0A-FE75-4CC1-93F8-AF2865B4D90D}"/>
          </ac:picMkLst>
        </pc:picChg>
      </pc:sldChg>
      <pc:sldChg chg="addSp modSp new del mod setBg">
        <pc:chgData name="ludvik.zel@gmail.com" userId="a0ac24215a097444" providerId="LiveId" clId="{5EB672D0-6964-4342-89C3-434098488215}" dt="2020-10-25T12:32:49.946" v="35219" actId="47"/>
        <pc:sldMkLst>
          <pc:docMk/>
          <pc:sldMk cId="697743204" sldId="323"/>
        </pc:sldMkLst>
        <pc:spChg chg="mod">
          <ac:chgData name="ludvik.zel@gmail.com" userId="a0ac24215a097444" providerId="LiveId" clId="{5EB672D0-6964-4342-89C3-434098488215}" dt="2020-10-24T18:10:42.912" v="34017" actId="26606"/>
          <ac:spMkLst>
            <pc:docMk/>
            <pc:sldMk cId="697743204" sldId="323"/>
            <ac:spMk id="2" creationId="{B13DF7E3-CC5C-40B2-A4DC-FD240E93DF23}"/>
          </ac:spMkLst>
        </pc:spChg>
        <pc:spChg chg="mod">
          <ac:chgData name="ludvik.zel@gmail.com" userId="a0ac24215a097444" providerId="LiveId" clId="{5EB672D0-6964-4342-89C3-434098488215}" dt="2020-10-24T18:27:39.831" v="34298"/>
          <ac:spMkLst>
            <pc:docMk/>
            <pc:sldMk cId="697743204" sldId="323"/>
            <ac:spMk id="3" creationId="{45D65A66-8457-45BD-B134-8D0FC56FC968}"/>
          </ac:spMkLst>
        </pc:spChg>
        <pc:spChg chg="add">
          <ac:chgData name="ludvik.zel@gmail.com" userId="a0ac24215a097444" providerId="LiveId" clId="{5EB672D0-6964-4342-89C3-434098488215}" dt="2020-10-24T18:10:42.912" v="34017" actId="26606"/>
          <ac:spMkLst>
            <pc:docMk/>
            <pc:sldMk cId="697743204" sldId="323"/>
            <ac:spMk id="8" creationId="{2029D5AD-8348-4446-B191-6A9B6FE03F21}"/>
          </ac:spMkLst>
        </pc:spChg>
        <pc:spChg chg="add">
          <ac:chgData name="ludvik.zel@gmail.com" userId="a0ac24215a097444" providerId="LiveId" clId="{5EB672D0-6964-4342-89C3-434098488215}" dt="2020-10-24T18:10:42.912" v="34017" actId="26606"/>
          <ac:spMkLst>
            <pc:docMk/>
            <pc:sldMk cId="697743204" sldId="323"/>
            <ac:spMk id="10" creationId="{A3F395A2-2B64-4749-BD93-2F159C7E1FB5}"/>
          </ac:spMkLst>
        </pc:spChg>
        <pc:spChg chg="add">
          <ac:chgData name="ludvik.zel@gmail.com" userId="a0ac24215a097444" providerId="LiveId" clId="{5EB672D0-6964-4342-89C3-434098488215}" dt="2020-10-24T18:10:42.912" v="34017" actId="26606"/>
          <ac:spMkLst>
            <pc:docMk/>
            <pc:sldMk cId="697743204" sldId="323"/>
            <ac:spMk id="12" creationId="{5CF0135B-EAB8-4CA0-896C-2D897ECD28BC}"/>
          </ac:spMkLst>
        </pc:spChg>
        <pc:spChg chg="add">
          <ac:chgData name="ludvik.zel@gmail.com" userId="a0ac24215a097444" providerId="LiveId" clId="{5EB672D0-6964-4342-89C3-434098488215}" dt="2020-10-24T18:10:42.912" v="34017" actId="26606"/>
          <ac:spMkLst>
            <pc:docMk/>
            <pc:sldMk cId="697743204" sldId="323"/>
            <ac:spMk id="14" creationId="{92C3387C-D24F-4737-8A37-1DC5CFF09CFA}"/>
          </ac:spMkLst>
        </pc:spChg>
      </pc:sldChg>
      <pc:sldChg chg="addSp delSp modSp new mod setBg delAnim">
        <pc:chgData name="ludvik.zel@gmail.com" userId="a0ac24215a097444" providerId="LiveId" clId="{5EB672D0-6964-4342-89C3-434098488215}" dt="2020-11-14T14:20:47.143" v="53314" actId="20577"/>
        <pc:sldMkLst>
          <pc:docMk/>
          <pc:sldMk cId="1436078504" sldId="323"/>
        </pc:sldMkLst>
        <pc:spChg chg="mod">
          <ac:chgData name="ludvik.zel@gmail.com" userId="a0ac24215a097444" providerId="LiveId" clId="{5EB672D0-6964-4342-89C3-434098488215}" dt="2020-11-09T11:07:23.084" v="42455" actId="26606"/>
          <ac:spMkLst>
            <pc:docMk/>
            <pc:sldMk cId="1436078504" sldId="323"/>
            <ac:spMk id="2" creationId="{DB5DE361-6923-4491-B999-E95C5B7E600A}"/>
          </ac:spMkLst>
        </pc:spChg>
        <pc:spChg chg="mod">
          <ac:chgData name="ludvik.zel@gmail.com" userId="a0ac24215a097444" providerId="LiveId" clId="{5EB672D0-6964-4342-89C3-434098488215}" dt="2020-11-14T14:20:47.143" v="53314" actId="20577"/>
          <ac:spMkLst>
            <pc:docMk/>
            <pc:sldMk cId="1436078504" sldId="323"/>
            <ac:spMk id="3" creationId="{AACC1236-9814-42B9-92EE-9E5A19B853C3}"/>
          </ac:spMkLst>
        </pc:spChg>
        <pc:spChg chg="add">
          <ac:chgData name="ludvik.zel@gmail.com" userId="a0ac24215a097444" providerId="LiveId" clId="{5EB672D0-6964-4342-89C3-434098488215}" dt="2020-11-09T11:07:23.084" v="42455" actId="26606"/>
          <ac:spMkLst>
            <pc:docMk/>
            <pc:sldMk cId="1436078504" sldId="323"/>
            <ac:spMk id="8" creationId="{1C799903-48D5-4A31-A1A2-541072D9771E}"/>
          </ac:spMkLst>
        </pc:spChg>
        <pc:spChg chg="add">
          <ac:chgData name="ludvik.zel@gmail.com" userId="a0ac24215a097444" providerId="LiveId" clId="{5EB672D0-6964-4342-89C3-434098488215}" dt="2020-11-09T11:07:23.084" v="42455" actId="26606"/>
          <ac:spMkLst>
            <pc:docMk/>
            <pc:sldMk cId="1436078504" sldId="323"/>
            <ac:spMk id="10" creationId="{8EFFF109-FC58-4FD3-BE05-9775A1310F55}"/>
          </ac:spMkLst>
        </pc:spChg>
        <pc:spChg chg="add">
          <ac:chgData name="ludvik.zel@gmail.com" userId="a0ac24215a097444" providerId="LiveId" clId="{5EB672D0-6964-4342-89C3-434098488215}" dt="2020-11-09T11:07:23.084" v="42455" actId="26606"/>
          <ac:spMkLst>
            <pc:docMk/>
            <pc:sldMk cId="1436078504" sldId="323"/>
            <ac:spMk id="12" creationId="{E1B96AD6-92A9-4273-A62B-96A1C3E0BA95}"/>
          </ac:spMkLst>
        </pc:spChg>
        <pc:spChg chg="add">
          <ac:chgData name="ludvik.zel@gmail.com" userId="a0ac24215a097444" providerId="LiveId" clId="{5EB672D0-6964-4342-89C3-434098488215}" dt="2020-11-09T11:07:23.084" v="42455" actId="26606"/>
          <ac:spMkLst>
            <pc:docMk/>
            <pc:sldMk cId="1436078504" sldId="323"/>
            <ac:spMk id="14" creationId="{463EEC44-1BA3-44ED-81FC-A644B04B2A44}"/>
          </ac:spMkLst>
        </pc:spChg>
        <pc:picChg chg="del">
          <ac:chgData name="ludvik.zel@gmail.com" userId="a0ac24215a097444" providerId="LiveId" clId="{5EB672D0-6964-4342-89C3-434098488215}" dt="2020-11-09T20:14:27.437" v="49266" actId="478"/>
          <ac:picMkLst>
            <pc:docMk/>
            <pc:sldMk cId="1436078504" sldId="323"/>
            <ac:picMk id="4" creationId="{E173FD42-648C-4D9E-9F67-F593CF7016AA}"/>
          </ac:picMkLst>
        </pc:picChg>
        <pc:picChg chg="mod">
          <ac:chgData name="ludvik.zel@gmail.com" userId="a0ac24215a097444" providerId="LiveId" clId="{5EB672D0-6964-4342-89C3-434098488215}" dt="2020-11-14T14:17:54.939" v="53077" actId="1076"/>
          <ac:picMkLst>
            <pc:docMk/>
            <pc:sldMk cId="1436078504" sldId="323"/>
            <ac:picMk id="4" creationId="{F016CEA5-17A1-47AF-87A3-01078B01C6A7}"/>
          </ac:picMkLst>
        </pc:picChg>
        <pc:picChg chg="del">
          <ac:chgData name="ludvik.zel@gmail.com" userId="a0ac24215a097444" providerId="LiveId" clId="{5EB672D0-6964-4342-89C3-434098488215}" dt="2020-11-09T20:16:08.930" v="49267" actId="478"/>
          <ac:picMkLst>
            <pc:docMk/>
            <pc:sldMk cId="1436078504" sldId="323"/>
            <ac:picMk id="5" creationId="{2B67426C-97C2-48A3-B54B-5F9B92BD0B3B}"/>
          </ac:picMkLst>
        </pc:picChg>
        <pc:picChg chg="del mod">
          <ac:chgData name="ludvik.zel@gmail.com" userId="a0ac24215a097444" providerId="LiveId" clId="{5EB672D0-6964-4342-89C3-434098488215}" dt="2020-11-11T17:02:27.264" v="49674" actId="478"/>
          <ac:picMkLst>
            <pc:docMk/>
            <pc:sldMk cId="1436078504" sldId="323"/>
            <ac:picMk id="6" creationId="{3712B345-4BCD-4F48-A743-3E40CC58ABE2}"/>
          </ac:picMkLst>
        </pc:picChg>
      </pc:sldChg>
      <pc:sldChg chg="new del">
        <pc:chgData name="ludvik.zel@gmail.com" userId="a0ac24215a097444" providerId="LiveId" clId="{5EB672D0-6964-4342-89C3-434098488215}" dt="2020-10-24T13:23:36.547" v="32960" actId="47"/>
        <pc:sldMkLst>
          <pc:docMk/>
          <pc:sldMk cId="4228521351" sldId="323"/>
        </pc:sldMkLst>
      </pc:sldChg>
      <pc:sldChg chg="addSp delSp modSp new mod setBg delAnim setClrOvrMap">
        <pc:chgData name="ludvik.zel@gmail.com" userId="a0ac24215a097444" providerId="LiveId" clId="{5EB672D0-6964-4342-89C3-434098488215}" dt="2020-11-14T15:21:23.951" v="53953" actId="20577"/>
        <pc:sldMkLst>
          <pc:docMk/>
          <pc:sldMk cId="973248039" sldId="324"/>
        </pc:sldMkLst>
        <pc:spChg chg="mod ord">
          <ac:chgData name="ludvik.zel@gmail.com" userId="a0ac24215a097444" providerId="LiveId" clId="{5EB672D0-6964-4342-89C3-434098488215}" dt="2020-11-14T15:21:23.951" v="53953" actId="20577"/>
          <ac:spMkLst>
            <pc:docMk/>
            <pc:sldMk cId="973248039" sldId="324"/>
            <ac:spMk id="2" creationId="{A7A65AD3-1E5E-4B48-9A0B-12F82938F4E9}"/>
          </ac:spMkLst>
        </pc:spChg>
        <pc:spChg chg="del mod">
          <ac:chgData name="ludvik.zel@gmail.com" userId="a0ac24215a097444" providerId="LiveId" clId="{5EB672D0-6964-4342-89C3-434098488215}" dt="2020-10-25T19:20:02.039" v="40623" actId="478"/>
          <ac:spMkLst>
            <pc:docMk/>
            <pc:sldMk cId="973248039" sldId="324"/>
            <ac:spMk id="3" creationId="{AD8BDA99-E74B-4B3D-A9E9-E34BEE1FBE29}"/>
          </ac:spMkLst>
        </pc:spChg>
        <pc:spChg chg="add mod">
          <ac:chgData name="ludvik.zel@gmail.com" userId="a0ac24215a097444" providerId="LiveId" clId="{5EB672D0-6964-4342-89C3-434098488215}" dt="2020-11-09T16:21:29.141" v="48262" actId="1076"/>
          <ac:spMkLst>
            <pc:docMk/>
            <pc:sldMk cId="973248039" sldId="324"/>
            <ac:spMk id="4" creationId="{B0E436AA-D844-4140-9261-95C254956001}"/>
          </ac:spMkLst>
        </pc:spChg>
        <pc:spChg chg="add del">
          <ac:chgData name="ludvik.zel@gmail.com" userId="a0ac24215a097444" providerId="LiveId" clId="{5EB672D0-6964-4342-89C3-434098488215}" dt="2020-10-25T19:19:39.125" v="40568" actId="26606"/>
          <ac:spMkLst>
            <pc:docMk/>
            <pc:sldMk cId="973248039" sldId="324"/>
            <ac:spMk id="71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1-09T15:44:45.907" v="47475" actId="26606"/>
          <ac:spMkLst>
            <pc:docMk/>
            <pc:sldMk cId="973248039" sldId="324"/>
            <ac:spMk id="74" creationId="{87CC2527-562A-4F69-B487-4371E5B243E7}"/>
          </ac:spMkLst>
        </pc:spChg>
        <pc:spChg chg="add del">
          <ac:chgData name="ludvik.zel@gmail.com" userId="a0ac24215a097444" providerId="LiveId" clId="{5EB672D0-6964-4342-89C3-434098488215}" dt="2020-10-25T19:19:40.357" v="40570" actId="26606"/>
          <ac:spMkLst>
            <pc:docMk/>
            <pc:sldMk cId="973248039" sldId="324"/>
            <ac:spMk id="75" creationId="{55D4142C-5077-457F-A6AD-3FECFDB39685}"/>
          </ac:spMkLst>
        </pc:spChg>
        <pc:spChg chg="add del">
          <ac:chgData name="ludvik.zel@gmail.com" userId="a0ac24215a097444" providerId="LiveId" clId="{5EB672D0-6964-4342-89C3-434098488215}" dt="2020-10-25T19:19:40.357" v="40570" actId="26606"/>
          <ac:spMkLst>
            <pc:docMk/>
            <pc:sldMk cId="973248039" sldId="324"/>
            <ac:spMk id="77" creationId="{7A5F0580-5EE9-419F-96EE-B6529EF6E7D0}"/>
          </ac:spMkLst>
        </pc:spChg>
        <pc:spChg chg="add del">
          <ac:chgData name="ludvik.zel@gmail.com" userId="a0ac24215a097444" providerId="LiveId" clId="{5EB672D0-6964-4342-89C3-434098488215}" dt="2020-11-09T15:44:39.325" v="47473" actId="26606"/>
          <ac:spMkLst>
            <pc:docMk/>
            <pc:sldMk cId="973248039" sldId="324"/>
            <ac:spMk id="78" creationId="{5A59F003-E00A-43F9-91DC-CC54E3B87466}"/>
          </ac:spMkLst>
        </pc:spChg>
        <pc:spChg chg="add del">
          <ac:chgData name="ludvik.zel@gmail.com" userId="a0ac24215a097444" providerId="LiveId" clId="{5EB672D0-6964-4342-89C3-434098488215}" dt="2020-11-09T15:44:39.325" v="47473" actId="26606"/>
          <ac:spMkLst>
            <pc:docMk/>
            <pc:sldMk cId="973248039" sldId="324"/>
            <ac:spMk id="80" creationId="{D74A4382-E3AD-430A-9A1F-DFA3E0E77A7D}"/>
          </ac:spMkLst>
        </pc:spChg>
        <pc:spChg chg="add del">
          <ac:chgData name="ludvik.zel@gmail.com" userId="a0ac24215a097444" providerId="LiveId" clId="{5EB672D0-6964-4342-89C3-434098488215}" dt="2020-10-25T19:20:16.199" v="40627" actId="26606"/>
          <ac:spMkLst>
            <pc:docMk/>
            <pc:sldMk cId="973248039" sldId="324"/>
            <ac:spMk id="81" creationId="{79F40191-0F44-4FD1-82CC-ACB507C14BE6}"/>
          </ac:spMkLst>
        </pc:spChg>
        <pc:spChg chg="add del">
          <ac:chgData name="ludvik.zel@gmail.com" userId="a0ac24215a097444" providerId="LiveId" clId="{5EB672D0-6964-4342-89C3-434098488215}" dt="2020-10-25T19:20:22.530" v="40631" actId="26606"/>
          <ac:spMkLst>
            <pc:docMk/>
            <pc:sldMk cId="973248039" sldId="324"/>
            <ac:spMk id="83" creationId="{08C9B587-E65E-4B52-B37C-ABEBB6E87928}"/>
          </ac:spMkLst>
        </pc:spChg>
        <pc:spChg chg="add del">
          <ac:chgData name="ludvik.zel@gmail.com" userId="a0ac24215a097444" providerId="LiveId" clId="{5EB672D0-6964-4342-89C3-434098488215}" dt="2020-11-09T15:44:39.325" v="47473" actId="26606"/>
          <ac:spMkLst>
            <pc:docMk/>
            <pc:sldMk cId="973248039" sldId="324"/>
            <ac:spMk id="85" creationId="{79F40191-0F44-4FD1-82CC-ACB507C14BE6}"/>
          </ac:spMkLst>
        </pc:spChg>
        <pc:spChg chg="add del">
          <ac:chgData name="ludvik.zel@gmail.com" userId="a0ac24215a097444" providerId="LiveId" clId="{5EB672D0-6964-4342-89C3-434098488215}" dt="2020-11-08T16:44:21.720" v="41704" actId="26606"/>
          <ac:spMkLst>
            <pc:docMk/>
            <pc:sldMk cId="973248039" sldId="324"/>
            <ac:spMk id="99" creationId="{5A59F003-E00A-43F9-91DC-CC54E3B87466}"/>
          </ac:spMkLst>
        </pc:spChg>
        <pc:spChg chg="add del">
          <ac:chgData name="ludvik.zel@gmail.com" userId="a0ac24215a097444" providerId="LiveId" clId="{5EB672D0-6964-4342-89C3-434098488215}" dt="2020-11-08T16:44:21.720" v="41704" actId="26606"/>
          <ac:spMkLst>
            <pc:docMk/>
            <pc:sldMk cId="973248039" sldId="324"/>
            <ac:spMk id="101" creationId="{D74A4382-E3AD-430A-9A1F-DFA3E0E77A7D}"/>
          </ac:spMkLst>
        </pc:spChg>
        <pc:spChg chg="add del">
          <ac:chgData name="ludvik.zel@gmail.com" userId="a0ac24215a097444" providerId="LiveId" clId="{5EB672D0-6964-4342-89C3-434098488215}" dt="2020-11-08T16:44:21.720" v="41704" actId="26606"/>
          <ac:spMkLst>
            <pc:docMk/>
            <pc:sldMk cId="973248039" sldId="324"/>
            <ac:spMk id="103" creationId="{79F40191-0F44-4FD1-82CC-ACB507C14BE6}"/>
          </ac:spMkLst>
        </pc:spChg>
        <pc:spChg chg="add del">
          <ac:chgData name="ludvik.zel@gmail.com" userId="a0ac24215a097444" providerId="LiveId" clId="{5EB672D0-6964-4342-89C3-434098488215}" dt="2020-10-25T19:19:40.357" v="40570" actId="26606"/>
          <ac:spMkLst>
            <pc:docMk/>
            <pc:sldMk cId="973248039" sldId="324"/>
            <ac:spMk id="6148" creationId="{8FC9BE17-9A7B-462D-AE50-3D8777387304}"/>
          </ac:spMkLst>
        </pc:spChg>
        <pc:spChg chg="add del">
          <ac:chgData name="ludvik.zel@gmail.com" userId="a0ac24215a097444" providerId="LiveId" clId="{5EB672D0-6964-4342-89C3-434098488215}" dt="2020-10-25T19:19:40.357" v="40570" actId="26606"/>
          <ac:spMkLst>
            <pc:docMk/>
            <pc:sldMk cId="973248039" sldId="324"/>
            <ac:spMk id="6149" creationId="{3EBE8569-6AEC-4B8C-8D53-2DE337CDBA65}"/>
          </ac:spMkLst>
        </pc:spChg>
        <pc:spChg chg="add del">
          <ac:chgData name="ludvik.zel@gmail.com" userId="a0ac24215a097444" providerId="LiveId" clId="{5EB672D0-6964-4342-89C3-434098488215}" dt="2020-10-25T19:20:26.688" v="40636" actId="26606"/>
          <ac:spMkLst>
            <pc:docMk/>
            <pc:sldMk cId="973248039" sldId="324"/>
            <ac:spMk id="6151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0-25T19:20:14.135" v="40625" actId="26606"/>
          <ac:spMkLst>
            <pc:docMk/>
            <pc:sldMk cId="973248039" sldId="324"/>
            <ac:spMk id="6154" creationId="{87CC2527-562A-4F69-B487-4371E5B243E7}"/>
          </ac:spMkLst>
        </pc:spChg>
        <pc:spChg chg="add del">
          <ac:chgData name="ludvik.zel@gmail.com" userId="a0ac24215a097444" providerId="LiveId" clId="{5EB672D0-6964-4342-89C3-434098488215}" dt="2020-10-25T19:20:16.199" v="40627" actId="26606"/>
          <ac:spMkLst>
            <pc:docMk/>
            <pc:sldMk cId="973248039" sldId="324"/>
            <ac:spMk id="6156" creationId="{5A59F003-E00A-43F9-91DC-CC54E3B87466}"/>
          </ac:spMkLst>
        </pc:spChg>
        <pc:spChg chg="add del">
          <ac:chgData name="ludvik.zel@gmail.com" userId="a0ac24215a097444" providerId="LiveId" clId="{5EB672D0-6964-4342-89C3-434098488215}" dt="2020-10-25T19:20:16.199" v="40627" actId="26606"/>
          <ac:spMkLst>
            <pc:docMk/>
            <pc:sldMk cId="973248039" sldId="324"/>
            <ac:spMk id="6157" creationId="{D74A4382-E3AD-430A-9A1F-DFA3E0E77A7D}"/>
          </ac:spMkLst>
        </pc:spChg>
        <pc:spChg chg="add del">
          <ac:chgData name="ludvik.zel@gmail.com" userId="a0ac24215a097444" providerId="LiveId" clId="{5EB672D0-6964-4342-89C3-434098488215}" dt="2020-10-25T19:20:18.980" v="40629" actId="26606"/>
          <ac:spMkLst>
            <pc:docMk/>
            <pc:sldMk cId="973248039" sldId="324"/>
            <ac:spMk id="6159" creationId="{71B2258F-86CA-4D4D-8270-BC05FCDEBFB3}"/>
          </ac:spMkLst>
        </pc:spChg>
        <pc:spChg chg="add del">
          <ac:chgData name="ludvik.zel@gmail.com" userId="a0ac24215a097444" providerId="LiveId" clId="{5EB672D0-6964-4342-89C3-434098488215}" dt="2020-10-25T19:20:22.530" v="40631" actId="26606"/>
          <ac:spMkLst>
            <pc:docMk/>
            <pc:sldMk cId="973248039" sldId="324"/>
            <ac:spMk id="6161" creationId="{E91DC736-0EF8-4F87-9146-EBF1D2EE4D3D}"/>
          </ac:spMkLst>
        </pc:spChg>
        <pc:spChg chg="add del">
          <ac:chgData name="ludvik.zel@gmail.com" userId="a0ac24215a097444" providerId="LiveId" clId="{5EB672D0-6964-4342-89C3-434098488215}" dt="2020-10-25T19:20:22.530" v="40631" actId="26606"/>
          <ac:spMkLst>
            <pc:docMk/>
            <pc:sldMk cId="973248039" sldId="324"/>
            <ac:spMk id="6162" creationId="{097CD68E-23E3-4007-8847-CD0944C4F7BE}"/>
          </ac:spMkLst>
        </pc:spChg>
        <pc:spChg chg="add del">
          <ac:chgData name="ludvik.zel@gmail.com" userId="a0ac24215a097444" providerId="LiveId" clId="{5EB672D0-6964-4342-89C3-434098488215}" dt="2020-10-25T19:20:22.530" v="40631" actId="26606"/>
          <ac:spMkLst>
            <pc:docMk/>
            <pc:sldMk cId="973248039" sldId="324"/>
            <ac:spMk id="6163" creationId="{AF2F604E-43BE-4DC3-B983-E071523364F8}"/>
          </ac:spMkLst>
        </pc:spChg>
        <pc:spChg chg="add del">
          <ac:chgData name="ludvik.zel@gmail.com" userId="a0ac24215a097444" providerId="LiveId" clId="{5EB672D0-6964-4342-89C3-434098488215}" dt="2020-10-25T19:20:24.353" v="40633" actId="26606"/>
          <ac:spMkLst>
            <pc:docMk/>
            <pc:sldMk cId="973248039" sldId="324"/>
            <ac:spMk id="6165" creationId="{0671A8AE-40A1-4631-A6B8-581AFF065482}"/>
          </ac:spMkLst>
        </pc:spChg>
        <pc:spChg chg="add del">
          <ac:chgData name="ludvik.zel@gmail.com" userId="a0ac24215a097444" providerId="LiveId" clId="{5EB672D0-6964-4342-89C3-434098488215}" dt="2020-10-25T19:20:24.353" v="40633" actId="26606"/>
          <ac:spMkLst>
            <pc:docMk/>
            <pc:sldMk cId="973248039" sldId="324"/>
            <ac:spMk id="6166" creationId="{AB58EF07-17C2-48CF-ABB0-EEF1F17CB8F0}"/>
          </ac:spMkLst>
        </pc:spChg>
        <pc:spChg chg="add del">
          <ac:chgData name="ludvik.zel@gmail.com" userId="a0ac24215a097444" providerId="LiveId" clId="{5EB672D0-6964-4342-89C3-434098488215}" dt="2020-10-25T19:20:24.353" v="40633" actId="26606"/>
          <ac:spMkLst>
            <pc:docMk/>
            <pc:sldMk cId="973248039" sldId="324"/>
            <ac:spMk id="6167" creationId="{AF2F604E-43BE-4DC3-B983-E071523364F8}"/>
          </ac:spMkLst>
        </pc:spChg>
        <pc:spChg chg="add del">
          <ac:chgData name="ludvik.zel@gmail.com" userId="a0ac24215a097444" providerId="LiveId" clId="{5EB672D0-6964-4342-89C3-434098488215}" dt="2020-10-25T19:20:24.353" v="40633" actId="26606"/>
          <ac:spMkLst>
            <pc:docMk/>
            <pc:sldMk cId="973248039" sldId="324"/>
            <ac:spMk id="6168" creationId="{08C9B587-E65E-4B52-B37C-ABEBB6E87928}"/>
          </ac:spMkLst>
        </pc:spChg>
        <pc:spChg chg="add del">
          <ac:chgData name="ludvik.zel@gmail.com" userId="a0ac24215a097444" providerId="LiveId" clId="{5EB672D0-6964-4342-89C3-434098488215}" dt="2020-10-25T19:20:26.681" v="40635" actId="26606"/>
          <ac:spMkLst>
            <pc:docMk/>
            <pc:sldMk cId="973248039" sldId="324"/>
            <ac:spMk id="6170" creationId="{C1DD1A8A-57D5-4A81-AD04-532B043C5611}"/>
          </ac:spMkLst>
        </pc:spChg>
        <pc:spChg chg="add del">
          <ac:chgData name="ludvik.zel@gmail.com" userId="a0ac24215a097444" providerId="LiveId" clId="{5EB672D0-6964-4342-89C3-434098488215}" dt="2020-10-25T19:20:26.681" v="40635" actId="26606"/>
          <ac:spMkLst>
            <pc:docMk/>
            <pc:sldMk cId="973248039" sldId="324"/>
            <ac:spMk id="6171" creationId="{007891EC-4501-44ED-A8C8-B11B6DB767AB}"/>
          </ac:spMkLst>
        </pc:spChg>
        <pc:spChg chg="add del">
          <ac:chgData name="ludvik.zel@gmail.com" userId="a0ac24215a097444" providerId="LiveId" clId="{5EB672D0-6964-4342-89C3-434098488215}" dt="2020-11-08T16:44:33.926" v="41713" actId="26606"/>
          <ac:spMkLst>
            <pc:docMk/>
            <pc:sldMk cId="973248039" sldId="324"/>
            <ac:spMk id="6173" creationId="{87CC2527-562A-4F69-B487-4371E5B243E7}"/>
          </ac:spMkLst>
        </pc:spChg>
        <pc:spChg chg="add del">
          <ac:chgData name="ludvik.zel@gmail.com" userId="a0ac24215a097444" providerId="LiveId" clId="{5EB672D0-6964-4342-89C3-434098488215}" dt="2020-11-08T16:44:23.363" v="41706" actId="26606"/>
          <ac:spMkLst>
            <pc:docMk/>
            <pc:sldMk cId="973248039" sldId="324"/>
            <ac:spMk id="6176" creationId="{87CC2527-562A-4F69-B487-4371E5B243E7}"/>
          </ac:spMkLst>
        </pc:spChg>
        <pc:spChg chg="add del">
          <ac:chgData name="ludvik.zel@gmail.com" userId="a0ac24215a097444" providerId="LiveId" clId="{5EB672D0-6964-4342-89C3-434098488215}" dt="2020-11-08T16:44:25.749" v="41708" actId="26606"/>
          <ac:spMkLst>
            <pc:docMk/>
            <pc:sldMk cId="973248039" sldId="324"/>
            <ac:spMk id="6179" creationId="{5A59F003-E00A-43F9-91DC-CC54E3B87466}"/>
          </ac:spMkLst>
        </pc:spChg>
        <pc:spChg chg="add del">
          <ac:chgData name="ludvik.zel@gmail.com" userId="a0ac24215a097444" providerId="LiveId" clId="{5EB672D0-6964-4342-89C3-434098488215}" dt="2020-11-08T16:44:25.749" v="41708" actId="26606"/>
          <ac:spMkLst>
            <pc:docMk/>
            <pc:sldMk cId="973248039" sldId="324"/>
            <ac:spMk id="6180" creationId="{D74A4382-E3AD-430A-9A1F-DFA3E0E77A7D}"/>
          </ac:spMkLst>
        </pc:spChg>
        <pc:spChg chg="add del">
          <ac:chgData name="ludvik.zel@gmail.com" userId="a0ac24215a097444" providerId="LiveId" clId="{5EB672D0-6964-4342-89C3-434098488215}" dt="2020-11-08T16:44:25.749" v="41708" actId="26606"/>
          <ac:spMkLst>
            <pc:docMk/>
            <pc:sldMk cId="973248039" sldId="324"/>
            <ac:spMk id="6181" creationId="{79F40191-0F44-4FD1-82CC-ACB507C14BE6}"/>
          </ac:spMkLst>
        </pc:spChg>
        <pc:spChg chg="add del">
          <ac:chgData name="ludvik.zel@gmail.com" userId="a0ac24215a097444" providerId="LiveId" clId="{5EB672D0-6964-4342-89C3-434098488215}" dt="2020-11-08T16:44:29.973" v="41710" actId="26606"/>
          <ac:spMkLst>
            <pc:docMk/>
            <pc:sldMk cId="973248039" sldId="324"/>
            <ac:spMk id="6183" creationId="{87CC2527-562A-4F69-B487-4371E5B243E7}"/>
          </ac:spMkLst>
        </pc:spChg>
        <pc:spChg chg="add del">
          <ac:chgData name="ludvik.zel@gmail.com" userId="a0ac24215a097444" providerId="LiveId" clId="{5EB672D0-6964-4342-89C3-434098488215}" dt="2020-11-08T16:44:33.920" v="41712" actId="26606"/>
          <ac:spMkLst>
            <pc:docMk/>
            <pc:sldMk cId="973248039" sldId="324"/>
            <ac:spMk id="6186" creationId="{37C89E4B-3C9F-44B9-8B86-D9E3D112D8EC}"/>
          </ac:spMkLst>
        </pc:spChg>
        <pc:spChg chg="add del">
          <ac:chgData name="ludvik.zel@gmail.com" userId="a0ac24215a097444" providerId="LiveId" clId="{5EB672D0-6964-4342-89C3-434098488215}" dt="2020-11-09T15:07:04.985" v="46756" actId="26606"/>
          <ac:spMkLst>
            <pc:docMk/>
            <pc:sldMk cId="973248039" sldId="324"/>
            <ac:spMk id="6190" creationId="{87CC2527-562A-4F69-B487-4371E5B243E7}"/>
          </ac:spMkLst>
        </pc:spChg>
        <pc:spChg chg="add del">
          <ac:chgData name="ludvik.zel@gmail.com" userId="a0ac24215a097444" providerId="LiveId" clId="{5EB672D0-6964-4342-89C3-434098488215}" dt="2020-11-09T15:43:53.666" v="47471" actId="26606"/>
          <ac:spMkLst>
            <pc:docMk/>
            <pc:sldMk cId="973248039" sldId="324"/>
            <ac:spMk id="19460" creationId="{87CC2527-562A-4F69-B487-4371E5B243E7}"/>
          </ac:spMkLst>
        </pc:spChg>
        <pc:picChg chg="add mod">
          <ac:chgData name="ludvik.zel@gmail.com" userId="a0ac24215a097444" providerId="LiveId" clId="{5EB672D0-6964-4342-89C3-434098488215}" dt="2020-11-09T15:44:39.325" v="47473" actId="26606"/>
          <ac:picMkLst>
            <pc:docMk/>
            <pc:sldMk cId="973248039" sldId="324"/>
            <ac:picMk id="3" creationId="{DE4E8E73-98A7-4443-BB2A-94344BF695BE}"/>
          </ac:picMkLst>
        </pc:picChg>
        <pc:picChg chg="del mod">
          <ac:chgData name="ludvik.zel@gmail.com" userId="a0ac24215a097444" providerId="LiveId" clId="{5EB672D0-6964-4342-89C3-434098488215}" dt="2020-11-11T17:07:51.872" v="49681" actId="478"/>
          <ac:picMkLst>
            <pc:docMk/>
            <pc:sldMk cId="973248039" sldId="324"/>
            <ac:picMk id="5" creationId="{37F49E7B-0245-4315-98BC-C39DFFFDA6B1}"/>
          </ac:picMkLst>
        </pc:picChg>
        <pc:picChg chg="del">
          <ac:chgData name="ludvik.zel@gmail.com" userId="a0ac24215a097444" providerId="LiveId" clId="{5EB672D0-6964-4342-89C3-434098488215}" dt="2020-11-14T15:10:59.072" v="53923" actId="478"/>
          <ac:picMkLst>
            <pc:docMk/>
            <pc:sldMk cId="973248039" sldId="324"/>
            <ac:picMk id="5" creationId="{3D12FE26-51DA-4BD7-A9AD-5F097DFF337D}"/>
          </ac:picMkLst>
        </pc:picChg>
        <pc:picChg chg="mod">
          <ac:chgData name="ludvik.zel@gmail.com" userId="a0ac24215a097444" providerId="LiveId" clId="{5EB672D0-6964-4342-89C3-434098488215}" dt="2020-11-14T15:11:16.238" v="53924" actId="1076"/>
          <ac:picMkLst>
            <pc:docMk/>
            <pc:sldMk cId="973248039" sldId="324"/>
            <ac:picMk id="6" creationId="{2AA630DF-C66A-41AD-BE27-FD204BF28661}"/>
          </ac:picMkLst>
        </pc:picChg>
        <pc:picChg chg="del">
          <ac:chgData name="ludvik.zel@gmail.com" userId="a0ac24215a097444" providerId="LiveId" clId="{5EB672D0-6964-4342-89C3-434098488215}" dt="2020-11-11T17:08:09.174" v="49682" actId="478"/>
          <ac:picMkLst>
            <pc:docMk/>
            <pc:sldMk cId="973248039" sldId="324"/>
            <ac:picMk id="6" creationId="{74372A20-513B-4493-B4E0-332D0DD9ABB2}"/>
          </ac:picMkLst>
        </pc:picChg>
        <pc:picChg chg="del mod">
          <ac:chgData name="ludvik.zel@gmail.com" userId="a0ac24215a097444" providerId="LiveId" clId="{5EB672D0-6964-4342-89C3-434098488215}" dt="2020-11-14T15:10:31.726" v="53922" actId="478"/>
          <ac:picMkLst>
            <pc:docMk/>
            <pc:sldMk cId="973248039" sldId="324"/>
            <ac:picMk id="7" creationId="{003A3495-A7B0-4A96-9B04-F88C97F566C4}"/>
          </ac:picMkLst>
        </pc:picChg>
        <pc:picChg chg="add del mod ord">
          <ac:chgData name="ludvik.zel@gmail.com" userId="a0ac24215a097444" providerId="LiveId" clId="{5EB672D0-6964-4342-89C3-434098488215}" dt="2020-11-09T15:06:54.612" v="46754" actId="478"/>
          <ac:picMkLst>
            <pc:docMk/>
            <pc:sldMk cId="973248039" sldId="324"/>
            <ac:picMk id="6146" creationId="{9669A86D-5D17-4963-B252-826CC21DC9CA}"/>
          </ac:picMkLst>
        </pc:picChg>
        <pc:picChg chg="add del mod">
          <ac:chgData name="ludvik.zel@gmail.com" userId="a0ac24215a097444" providerId="LiveId" clId="{5EB672D0-6964-4342-89C3-434098488215}" dt="2020-11-09T15:43:46.344" v="47469" actId="478"/>
          <ac:picMkLst>
            <pc:docMk/>
            <pc:sldMk cId="973248039" sldId="324"/>
            <ac:picMk id="19458" creationId="{B9FCB7F2-5CC4-4B6D-A06C-F535649FCBE2}"/>
          </ac:picMkLst>
        </pc:picChg>
        <pc:cxnChg chg="add del">
          <ac:chgData name="ludvik.zel@gmail.com" userId="a0ac24215a097444" providerId="LiveId" clId="{5EB672D0-6964-4342-89C3-434098488215}" dt="2020-10-25T19:19:39.125" v="40568" actId="26606"/>
          <ac:cxnSpMkLst>
            <pc:docMk/>
            <pc:sldMk cId="973248039" sldId="324"/>
            <ac:cxnSpMk id="73" creationId="{20E3A342-4D61-4E3F-AF90-1AB42AEB96CC}"/>
          </ac:cxnSpMkLst>
        </pc:cxnChg>
        <pc:cxnChg chg="add del">
          <ac:chgData name="ludvik.zel@gmail.com" userId="a0ac24215a097444" providerId="LiveId" clId="{5EB672D0-6964-4342-89C3-434098488215}" dt="2020-11-09T15:44:45.907" v="47475" actId="26606"/>
          <ac:cxnSpMkLst>
            <pc:docMk/>
            <pc:sldMk cId="973248039" sldId="324"/>
            <ac:cxnSpMk id="76" creationId="{BCDAEC91-5BCE-4B55-9CC0-43EF94CB734B}"/>
          </ac:cxnSpMkLst>
        </pc:cxnChg>
        <pc:cxnChg chg="add del">
          <ac:chgData name="ludvik.zel@gmail.com" userId="a0ac24215a097444" providerId="LiveId" clId="{5EB672D0-6964-4342-89C3-434098488215}" dt="2020-10-25T19:20:14.135" v="40625" actId="26606"/>
          <ac:cxnSpMkLst>
            <pc:docMk/>
            <pc:sldMk cId="973248039" sldId="324"/>
            <ac:cxnSpMk id="79" creationId="{BCDAEC91-5BCE-4B55-9CC0-43EF94CB734B}"/>
          </ac:cxnSpMkLst>
        </pc:cxnChg>
        <pc:cxnChg chg="add del">
          <ac:chgData name="ludvik.zel@gmail.com" userId="a0ac24215a097444" providerId="LiveId" clId="{5EB672D0-6964-4342-89C3-434098488215}" dt="2020-10-25T19:20:26.688" v="40636" actId="26606"/>
          <ac:cxnSpMkLst>
            <pc:docMk/>
            <pc:sldMk cId="973248039" sldId="324"/>
            <ac:cxnSpMk id="6152" creationId="{20E3A342-4D61-4E3F-AF90-1AB42AEB96CC}"/>
          </ac:cxnSpMkLst>
        </pc:cxnChg>
        <pc:cxnChg chg="add del">
          <ac:chgData name="ludvik.zel@gmail.com" userId="a0ac24215a097444" providerId="LiveId" clId="{5EB672D0-6964-4342-89C3-434098488215}" dt="2020-11-08T16:44:33.926" v="41713" actId="26606"/>
          <ac:cxnSpMkLst>
            <pc:docMk/>
            <pc:sldMk cId="973248039" sldId="324"/>
            <ac:cxnSpMk id="6174" creationId="{BCDAEC91-5BCE-4B55-9CC0-43EF94CB734B}"/>
          </ac:cxnSpMkLst>
        </pc:cxnChg>
        <pc:cxnChg chg="add del">
          <ac:chgData name="ludvik.zel@gmail.com" userId="a0ac24215a097444" providerId="LiveId" clId="{5EB672D0-6964-4342-89C3-434098488215}" dt="2020-11-08T16:44:23.363" v="41706" actId="26606"/>
          <ac:cxnSpMkLst>
            <pc:docMk/>
            <pc:sldMk cId="973248039" sldId="324"/>
            <ac:cxnSpMk id="6177" creationId="{BCDAEC91-5BCE-4B55-9CC0-43EF94CB734B}"/>
          </ac:cxnSpMkLst>
        </pc:cxnChg>
        <pc:cxnChg chg="add del">
          <ac:chgData name="ludvik.zel@gmail.com" userId="a0ac24215a097444" providerId="LiveId" clId="{5EB672D0-6964-4342-89C3-434098488215}" dt="2020-11-08T16:44:29.973" v="41710" actId="26606"/>
          <ac:cxnSpMkLst>
            <pc:docMk/>
            <pc:sldMk cId="973248039" sldId="324"/>
            <ac:cxnSpMk id="6184" creationId="{BCDAEC91-5BCE-4B55-9CC0-43EF94CB734B}"/>
          </ac:cxnSpMkLst>
        </pc:cxnChg>
        <pc:cxnChg chg="add del">
          <ac:chgData name="ludvik.zel@gmail.com" userId="a0ac24215a097444" providerId="LiveId" clId="{5EB672D0-6964-4342-89C3-434098488215}" dt="2020-11-08T16:44:33.920" v="41712" actId="26606"/>
          <ac:cxnSpMkLst>
            <pc:docMk/>
            <pc:sldMk cId="973248039" sldId="324"/>
            <ac:cxnSpMk id="6187" creationId="{AA2EAA10-076F-46BD-8F0F-B9A2FB77A85C}"/>
          </ac:cxnSpMkLst>
        </pc:cxnChg>
        <pc:cxnChg chg="add del">
          <ac:chgData name="ludvik.zel@gmail.com" userId="a0ac24215a097444" providerId="LiveId" clId="{5EB672D0-6964-4342-89C3-434098488215}" dt="2020-11-08T16:44:33.920" v="41712" actId="26606"/>
          <ac:cxnSpMkLst>
            <pc:docMk/>
            <pc:sldMk cId="973248039" sldId="324"/>
            <ac:cxnSpMk id="6188" creationId="{D891E407-403B-4764-86C9-33A56D3BCAA3}"/>
          </ac:cxnSpMkLst>
        </pc:cxnChg>
        <pc:cxnChg chg="add del">
          <ac:chgData name="ludvik.zel@gmail.com" userId="a0ac24215a097444" providerId="LiveId" clId="{5EB672D0-6964-4342-89C3-434098488215}" dt="2020-11-09T15:07:04.985" v="46756" actId="26606"/>
          <ac:cxnSpMkLst>
            <pc:docMk/>
            <pc:sldMk cId="973248039" sldId="324"/>
            <ac:cxnSpMk id="6191" creationId="{BCDAEC91-5BCE-4B55-9CC0-43EF94CB734B}"/>
          </ac:cxnSpMkLst>
        </pc:cxnChg>
        <pc:cxnChg chg="add del">
          <ac:chgData name="ludvik.zel@gmail.com" userId="a0ac24215a097444" providerId="LiveId" clId="{5EB672D0-6964-4342-89C3-434098488215}" dt="2020-11-09T15:43:53.666" v="47471" actId="26606"/>
          <ac:cxnSpMkLst>
            <pc:docMk/>
            <pc:sldMk cId="973248039" sldId="324"/>
            <ac:cxnSpMk id="19461" creationId="{BCDAEC91-5BCE-4B55-9CC0-43EF94CB734B}"/>
          </ac:cxnSpMkLst>
        </pc:cxnChg>
      </pc:sldChg>
      <pc:sldChg chg="addSp delSp modSp add mod ord modClrScheme delAnim chgLayout">
        <pc:chgData name="ludvik.zel@gmail.com" userId="a0ac24215a097444" providerId="LiveId" clId="{5EB672D0-6964-4342-89C3-434098488215}" dt="2020-11-14T15:13:32.099" v="53935" actId="14100"/>
        <pc:sldMkLst>
          <pc:docMk/>
          <pc:sldMk cId="292446234" sldId="325"/>
        </pc:sldMkLst>
        <pc:spChg chg="add mod ord">
          <ac:chgData name="ludvik.zel@gmail.com" userId="a0ac24215a097444" providerId="LiveId" clId="{5EB672D0-6964-4342-89C3-434098488215}" dt="2020-11-10T20:31:24.184" v="49398" actId="20577"/>
          <ac:spMkLst>
            <pc:docMk/>
            <pc:sldMk cId="292446234" sldId="325"/>
            <ac:spMk id="2" creationId="{A7BC8D12-96E1-402D-9ECF-AF76D5027BB0}"/>
          </ac:spMkLst>
        </pc:spChg>
        <pc:spChg chg="add mod">
          <ac:chgData name="ludvik.zel@gmail.com" userId="a0ac24215a097444" providerId="LiveId" clId="{5EB672D0-6964-4342-89C3-434098488215}" dt="2020-11-14T15:12:23.244" v="53926" actId="1076"/>
          <ac:spMkLst>
            <pc:docMk/>
            <pc:sldMk cId="292446234" sldId="325"/>
            <ac:spMk id="3" creationId="{FFB511C3-6164-4E02-A245-E672DF4AA840}"/>
          </ac:spMkLst>
        </pc:spChg>
        <pc:spChg chg="add mod">
          <ac:chgData name="ludvik.zel@gmail.com" userId="a0ac24215a097444" providerId="LiveId" clId="{5EB672D0-6964-4342-89C3-434098488215}" dt="2020-11-14T09:58:49.248" v="49949" actId="1076"/>
          <ac:spMkLst>
            <pc:docMk/>
            <pc:sldMk cId="292446234" sldId="325"/>
            <ac:spMk id="4" creationId="{718760E2-D7D2-4F92-B3E2-E72072124653}"/>
          </ac:spMkLst>
        </pc:spChg>
        <pc:spChg chg="del mod ord">
          <ac:chgData name="ludvik.zel@gmail.com" userId="a0ac24215a097444" providerId="LiveId" clId="{5EB672D0-6964-4342-89C3-434098488215}" dt="2020-11-09T15:35:47.540" v="47424" actId="478"/>
          <ac:spMkLst>
            <pc:docMk/>
            <pc:sldMk cId="292446234" sldId="325"/>
            <ac:spMk id="8" creationId="{EF749829-12CF-4DF0-B161-D65AFB599410}"/>
          </ac:spMkLst>
        </pc:spChg>
        <pc:spChg chg="del mod ord">
          <ac:chgData name="ludvik.zel@gmail.com" userId="a0ac24215a097444" providerId="LiveId" clId="{5EB672D0-6964-4342-89C3-434098488215}" dt="2020-11-09T15:35:51.631" v="47425" actId="478"/>
          <ac:spMkLst>
            <pc:docMk/>
            <pc:sldMk cId="292446234" sldId="325"/>
            <ac:spMk id="9" creationId="{0579DDEA-2BBF-448E-A77B-916ED2FC362D}"/>
          </ac:spMkLst>
        </pc:spChg>
        <pc:spChg chg="mod">
          <ac:chgData name="ludvik.zel@gmail.com" userId="a0ac24215a097444" providerId="LiveId" clId="{5EB672D0-6964-4342-89C3-434098488215}" dt="2020-11-14T15:12:31.297" v="53927" actId="1076"/>
          <ac:spMkLst>
            <pc:docMk/>
            <pc:sldMk cId="292446234" sldId="325"/>
            <ac:spMk id="14" creationId="{8B5D85CC-0045-4A2D-B2C8-FE55CB91E769}"/>
          </ac:spMkLst>
        </pc:spChg>
        <pc:spChg chg="mod">
          <ac:chgData name="ludvik.zel@gmail.com" userId="a0ac24215a097444" providerId="LiveId" clId="{5EB672D0-6964-4342-89C3-434098488215}" dt="2020-11-14T09:58:43.986" v="49948" actId="1076"/>
          <ac:spMkLst>
            <pc:docMk/>
            <pc:sldMk cId="292446234" sldId="325"/>
            <ac:spMk id="15" creationId="{99C4A449-A4D7-485A-930C-F6C467D5C194}"/>
          </ac:spMkLst>
        </pc:spChg>
        <pc:picChg chg="del mod">
          <ac:chgData name="ludvik.zel@gmail.com" userId="a0ac24215a097444" providerId="LiveId" clId="{5EB672D0-6964-4342-89C3-434098488215}" dt="2020-11-11T14:49:22.386" v="49528" actId="478"/>
          <ac:picMkLst>
            <pc:docMk/>
            <pc:sldMk cId="292446234" sldId="325"/>
            <ac:picMk id="5" creationId="{F8C8FA94-8535-4C23-A787-E20955F47F59}"/>
          </ac:picMkLst>
        </pc:picChg>
        <pc:picChg chg="del">
          <ac:chgData name="ludvik.zel@gmail.com" userId="a0ac24215a097444" providerId="LiveId" clId="{5EB672D0-6964-4342-89C3-434098488215}" dt="2020-11-11T14:52:43.594" v="49529" actId="478"/>
          <ac:picMkLst>
            <pc:docMk/>
            <pc:sldMk cId="292446234" sldId="325"/>
            <ac:picMk id="6" creationId="{865295AA-2E34-423B-9D80-1ED53BBAC84F}"/>
          </ac:picMkLst>
        </pc:picChg>
        <pc:picChg chg="del mod">
          <ac:chgData name="ludvik.zel@gmail.com" userId="a0ac24215a097444" providerId="LiveId" clId="{5EB672D0-6964-4342-89C3-434098488215}" dt="2020-11-11T15:48:06.068" v="49549" actId="478"/>
          <ac:picMkLst>
            <pc:docMk/>
            <pc:sldMk cId="292446234" sldId="325"/>
            <ac:picMk id="7" creationId="{BFC2B523-F184-47FA-A566-185B25D61E0A}"/>
          </ac:picMkLst>
        </pc:picChg>
        <pc:picChg chg="mod">
          <ac:chgData name="ludvik.zel@gmail.com" userId="a0ac24215a097444" providerId="LiveId" clId="{5EB672D0-6964-4342-89C3-434098488215}" dt="2020-11-14T09:46:10.286" v="49687" actId="1076"/>
          <ac:picMkLst>
            <pc:docMk/>
            <pc:sldMk cId="292446234" sldId="325"/>
            <ac:picMk id="8" creationId="{A51C43A3-8365-43AF-AE1B-08433C44B71E}"/>
          </ac:picMkLst>
        </pc:picChg>
        <pc:picChg chg="mod ord">
          <ac:chgData name="ludvik.zel@gmail.com" userId="a0ac24215a097444" providerId="LiveId" clId="{5EB672D0-6964-4342-89C3-434098488215}" dt="2020-11-14T15:13:32.099" v="53935" actId="14100"/>
          <ac:picMkLst>
            <pc:docMk/>
            <pc:sldMk cId="292446234" sldId="325"/>
            <ac:picMk id="2052" creationId="{E4605BF3-17FD-45B0-8BEB-638248578292}"/>
          </ac:picMkLst>
        </pc:picChg>
        <pc:picChg chg="mod">
          <ac:chgData name="ludvik.zel@gmail.com" userId="a0ac24215a097444" providerId="LiveId" clId="{5EB672D0-6964-4342-89C3-434098488215}" dt="2020-11-14T09:58:07.932" v="49943" actId="1076"/>
          <ac:picMkLst>
            <pc:docMk/>
            <pc:sldMk cId="292446234" sldId="325"/>
            <ac:picMk id="2054" creationId="{F72C90F4-8622-4E71-8F0F-E1832B5FDEB6}"/>
          </ac:picMkLst>
        </pc:picChg>
      </pc:sldChg>
      <pc:sldChg chg="addSp delSp modSp new del mod">
        <pc:chgData name="ludvik.zel@gmail.com" userId="a0ac24215a097444" providerId="LiveId" clId="{5EB672D0-6964-4342-89C3-434098488215}" dt="2020-11-03T15:49:47.625" v="40798" actId="47"/>
        <pc:sldMkLst>
          <pc:docMk/>
          <pc:sldMk cId="2860904312" sldId="325"/>
        </pc:sldMkLst>
        <pc:spChg chg="mod">
          <ac:chgData name="ludvik.zel@gmail.com" userId="a0ac24215a097444" providerId="LiveId" clId="{5EB672D0-6964-4342-89C3-434098488215}" dt="2020-11-03T15:41:14.878" v="40736"/>
          <ac:spMkLst>
            <pc:docMk/>
            <pc:sldMk cId="2860904312" sldId="325"/>
            <ac:spMk id="2" creationId="{40FA8C02-70E0-49DA-8C41-B3DC0475073E}"/>
          </ac:spMkLst>
        </pc:spChg>
        <pc:spChg chg="mod">
          <ac:chgData name="ludvik.zel@gmail.com" userId="a0ac24215a097444" providerId="LiveId" clId="{5EB672D0-6964-4342-89C3-434098488215}" dt="2020-11-03T15:43:19.255" v="40783"/>
          <ac:spMkLst>
            <pc:docMk/>
            <pc:sldMk cId="2860904312" sldId="325"/>
            <ac:spMk id="3" creationId="{F0498A2B-166F-49C7-B869-616326E0BE4B}"/>
          </ac:spMkLst>
        </pc:spChg>
        <pc:spChg chg="add del">
          <ac:chgData name="ludvik.zel@gmail.com" userId="a0ac24215a097444" providerId="LiveId" clId="{5EB672D0-6964-4342-89C3-434098488215}" dt="2020-11-03T15:41:13.547" v="40735" actId="22"/>
          <ac:spMkLst>
            <pc:docMk/>
            <pc:sldMk cId="2860904312" sldId="325"/>
            <ac:spMk id="5" creationId="{12BD47EE-6B7C-4C5A-93A4-501477AEA08A}"/>
          </ac:spMkLst>
        </pc:spChg>
      </pc:sldChg>
      <pc:sldChg chg="addSp delSp modSp new del mod modClrScheme delAnim chgLayout">
        <pc:chgData name="ludvik.zel@gmail.com" userId="a0ac24215a097444" providerId="LiveId" clId="{5EB672D0-6964-4342-89C3-434098488215}" dt="2020-11-09T15:34:49.864" v="47408" actId="2696"/>
        <pc:sldMkLst>
          <pc:docMk/>
          <pc:sldMk cId="3418831750" sldId="325"/>
        </pc:sldMkLst>
        <pc:spChg chg="del">
          <ac:chgData name="ludvik.zel@gmail.com" userId="a0ac24215a097444" providerId="LiveId" clId="{5EB672D0-6964-4342-89C3-434098488215}" dt="2020-11-03T16:43:24.010" v="40897" actId="478"/>
          <ac:spMkLst>
            <pc:docMk/>
            <pc:sldMk cId="3418831750" sldId="325"/>
            <ac:spMk id="2" creationId="{2C38B8E8-33D3-4E15-B8F7-CD6DC9FD1BB4}"/>
          </ac:spMkLst>
        </pc:spChg>
        <pc:spChg chg="del">
          <ac:chgData name="ludvik.zel@gmail.com" userId="a0ac24215a097444" providerId="LiveId" clId="{5EB672D0-6964-4342-89C3-434098488215}" dt="2020-11-03T16:41:58.352" v="40888"/>
          <ac:spMkLst>
            <pc:docMk/>
            <pc:sldMk cId="3418831750" sldId="325"/>
            <ac:spMk id="3" creationId="{6C890681-2621-4424-BF05-D90F607368C7}"/>
          </ac:spMkLst>
        </pc:spChg>
        <pc:spChg chg="add del mod">
          <ac:chgData name="ludvik.zel@gmail.com" userId="a0ac24215a097444" providerId="LiveId" clId="{5EB672D0-6964-4342-89C3-434098488215}" dt="2020-11-03T16:43:35.978" v="40900"/>
          <ac:spMkLst>
            <pc:docMk/>
            <pc:sldMk cId="3418831750" sldId="325"/>
            <ac:spMk id="4" creationId="{5D0AF089-809C-4478-9362-8F32D3A7234D}"/>
          </ac:spMkLst>
        </pc:spChg>
        <pc:spChg chg="add del mod ord">
          <ac:chgData name="ludvik.zel@gmail.com" userId="a0ac24215a097444" providerId="LiveId" clId="{5EB672D0-6964-4342-89C3-434098488215}" dt="2020-11-03T16:44:01.716" v="40902" actId="700"/>
          <ac:spMkLst>
            <pc:docMk/>
            <pc:sldMk cId="3418831750" sldId="325"/>
            <ac:spMk id="5" creationId="{59340AC2-1F99-4C12-BF31-2468531405DE}"/>
          </ac:spMkLst>
        </pc:spChg>
        <pc:spChg chg="add del mod ord">
          <ac:chgData name="ludvik.zel@gmail.com" userId="a0ac24215a097444" providerId="LiveId" clId="{5EB672D0-6964-4342-89C3-434098488215}" dt="2020-11-03T16:44:01.716" v="40902" actId="700"/>
          <ac:spMkLst>
            <pc:docMk/>
            <pc:sldMk cId="3418831750" sldId="325"/>
            <ac:spMk id="6" creationId="{C342F659-F15C-4A0C-B5D5-E189C7F25D2D}"/>
          </ac:spMkLst>
        </pc:spChg>
        <pc:spChg chg="add del mod ord">
          <ac:chgData name="ludvik.zel@gmail.com" userId="a0ac24215a097444" providerId="LiveId" clId="{5EB672D0-6964-4342-89C3-434098488215}" dt="2020-11-03T16:45:39.943" v="41016" actId="700"/>
          <ac:spMkLst>
            <pc:docMk/>
            <pc:sldMk cId="3418831750" sldId="325"/>
            <ac:spMk id="7" creationId="{086F0589-7C4F-462D-BED5-A10E4919E394}"/>
          </ac:spMkLst>
        </pc:spChg>
        <pc:spChg chg="add mod ord">
          <ac:chgData name="ludvik.zel@gmail.com" userId="a0ac24215a097444" providerId="LiveId" clId="{5EB672D0-6964-4342-89C3-434098488215}" dt="2020-11-03T16:46:19.339" v="41024" actId="14100"/>
          <ac:spMkLst>
            <pc:docMk/>
            <pc:sldMk cId="3418831750" sldId="325"/>
            <ac:spMk id="8" creationId="{EF749829-12CF-4DF0-B161-D65AFB599410}"/>
          </ac:spMkLst>
        </pc:spChg>
        <pc:spChg chg="add mod ord">
          <ac:chgData name="ludvik.zel@gmail.com" userId="a0ac24215a097444" providerId="LiveId" clId="{5EB672D0-6964-4342-89C3-434098488215}" dt="2020-11-03T16:46:25.757" v="41026" actId="20577"/>
          <ac:spMkLst>
            <pc:docMk/>
            <pc:sldMk cId="3418831750" sldId="325"/>
            <ac:spMk id="9" creationId="{0579DDEA-2BBF-448E-A77B-916ED2FC362D}"/>
          </ac:spMkLst>
        </pc:spChg>
        <pc:spChg chg="add del mod ord">
          <ac:chgData name="ludvik.zel@gmail.com" userId="a0ac24215a097444" providerId="LiveId" clId="{5EB672D0-6964-4342-89C3-434098488215}" dt="2020-11-03T16:45:39.943" v="41016" actId="700"/>
          <ac:spMkLst>
            <pc:docMk/>
            <pc:sldMk cId="3418831750" sldId="325"/>
            <ac:spMk id="10" creationId="{CA72969A-098E-456F-A6B9-798F640555C6}"/>
          </ac:spMkLst>
        </pc:spChg>
        <pc:spChg chg="add del mod ord">
          <ac:chgData name="ludvik.zel@gmail.com" userId="a0ac24215a097444" providerId="LiveId" clId="{5EB672D0-6964-4342-89C3-434098488215}" dt="2020-11-03T16:45:47.713" v="41018" actId="700"/>
          <ac:spMkLst>
            <pc:docMk/>
            <pc:sldMk cId="3418831750" sldId="325"/>
            <ac:spMk id="11" creationId="{F28C731F-F3A2-4081-BD60-FA93003A801A}"/>
          </ac:spMkLst>
        </pc:spChg>
        <pc:spChg chg="add del mod ord">
          <ac:chgData name="ludvik.zel@gmail.com" userId="a0ac24215a097444" providerId="LiveId" clId="{5EB672D0-6964-4342-89C3-434098488215}" dt="2020-11-03T16:46:12.759" v="41023" actId="478"/>
          <ac:spMkLst>
            <pc:docMk/>
            <pc:sldMk cId="3418831750" sldId="325"/>
            <ac:spMk id="12" creationId="{E52CF643-5F84-4E48-B6B1-8E42ADB745C1}"/>
          </ac:spMkLst>
        </pc:spChg>
        <pc:spChg chg="add mod">
          <ac:chgData name="ludvik.zel@gmail.com" userId="a0ac24215a097444" providerId="LiveId" clId="{5EB672D0-6964-4342-89C3-434098488215}" dt="2020-11-03T16:48:31.420" v="41048" actId="1076"/>
          <ac:spMkLst>
            <pc:docMk/>
            <pc:sldMk cId="3418831750" sldId="325"/>
            <ac:spMk id="14" creationId="{8B5D85CC-0045-4A2D-B2C8-FE55CB91E769}"/>
          </ac:spMkLst>
        </pc:spChg>
        <pc:spChg chg="add mod">
          <ac:chgData name="ludvik.zel@gmail.com" userId="a0ac24215a097444" providerId="LiveId" clId="{5EB672D0-6964-4342-89C3-434098488215}" dt="2020-11-03T16:48:42.991" v="41050" actId="1076"/>
          <ac:spMkLst>
            <pc:docMk/>
            <pc:sldMk cId="3418831750" sldId="325"/>
            <ac:spMk id="15" creationId="{99C4A449-A4D7-485A-930C-F6C467D5C194}"/>
          </ac:spMkLst>
        </pc:spChg>
        <pc:picChg chg="del mod">
          <ac:chgData name="ludvik.zel@gmail.com" userId="a0ac24215a097444" providerId="LiveId" clId="{5EB672D0-6964-4342-89C3-434098488215}" dt="2020-11-03T16:48:01.876" v="41033" actId="478"/>
          <ac:picMkLst>
            <pc:docMk/>
            <pc:sldMk cId="3418831750" sldId="325"/>
            <ac:picMk id="13" creationId="{3764E6E9-C413-435C-8DFF-DC04BB78C791}"/>
          </ac:picMkLst>
        </pc:picChg>
        <pc:picChg chg="add del mod">
          <ac:chgData name="ludvik.zel@gmail.com" userId="a0ac24215a097444" providerId="LiveId" clId="{5EB672D0-6964-4342-89C3-434098488215}" dt="2020-11-03T16:42:01.914" v="40890" actId="478"/>
          <ac:picMkLst>
            <pc:docMk/>
            <pc:sldMk cId="3418831750" sldId="325"/>
            <ac:picMk id="2050" creationId="{38142D12-FD9D-4524-8201-ED3FC5D806B5}"/>
          </ac:picMkLst>
        </pc:picChg>
        <pc:picChg chg="add mod ord">
          <ac:chgData name="ludvik.zel@gmail.com" userId="a0ac24215a097444" providerId="LiveId" clId="{5EB672D0-6964-4342-89C3-434098488215}" dt="2020-11-03T16:47:05.788" v="41031" actId="14100"/>
          <ac:picMkLst>
            <pc:docMk/>
            <pc:sldMk cId="3418831750" sldId="325"/>
            <ac:picMk id="2052" creationId="{E4605BF3-17FD-45B0-8BEB-638248578292}"/>
          </ac:picMkLst>
        </pc:picChg>
        <pc:picChg chg="add mod">
          <ac:chgData name="ludvik.zel@gmail.com" userId="a0ac24215a097444" providerId="LiveId" clId="{5EB672D0-6964-4342-89C3-434098488215}" dt="2020-11-03T16:46:54.737" v="41030" actId="1076"/>
          <ac:picMkLst>
            <pc:docMk/>
            <pc:sldMk cId="3418831750" sldId="325"/>
            <ac:picMk id="2054" creationId="{F72C90F4-8622-4E71-8F0F-E1832B5FDEB6}"/>
          </ac:picMkLst>
        </pc:picChg>
      </pc:sldChg>
      <pc:sldChg chg="addSp delSp modSp new mod setBg delAnim setClrOvrMap">
        <pc:chgData name="ludvik.zel@gmail.com" userId="a0ac24215a097444" providerId="LiveId" clId="{5EB672D0-6964-4342-89C3-434098488215}" dt="2020-11-14T12:56:06.084" v="52231" actId="1076"/>
        <pc:sldMkLst>
          <pc:docMk/>
          <pc:sldMk cId="1348680763" sldId="326"/>
        </pc:sldMkLst>
        <pc:spChg chg="mod">
          <ac:chgData name="ludvik.zel@gmail.com" userId="a0ac24215a097444" providerId="LiveId" clId="{5EB672D0-6964-4342-89C3-434098488215}" dt="2020-11-08T16:40:52.016" v="41684" actId="20577"/>
          <ac:spMkLst>
            <pc:docMk/>
            <pc:sldMk cId="1348680763" sldId="326"/>
            <ac:spMk id="2" creationId="{3E6861A3-FCA4-4833-8E93-AD2067289491}"/>
          </ac:spMkLst>
        </pc:spChg>
        <pc:spChg chg="mod">
          <ac:chgData name="ludvik.zel@gmail.com" userId="a0ac24215a097444" providerId="LiveId" clId="{5EB672D0-6964-4342-89C3-434098488215}" dt="2020-11-14T12:47:45.828" v="52165" actId="123"/>
          <ac:spMkLst>
            <pc:docMk/>
            <pc:sldMk cId="1348680763" sldId="326"/>
            <ac:spMk id="3" creationId="{D1784B04-E030-45D0-84A2-2FD1A7A9FF0B}"/>
          </ac:spMkLst>
        </pc:spChg>
        <pc:spChg chg="add mod">
          <ac:chgData name="ludvik.zel@gmail.com" userId="a0ac24215a097444" providerId="LiveId" clId="{5EB672D0-6964-4342-89C3-434098488215}" dt="2020-11-08T16:40:08.890" v="41586" actId="1076"/>
          <ac:spMkLst>
            <pc:docMk/>
            <pc:sldMk cId="1348680763" sldId="326"/>
            <ac:spMk id="4" creationId="{8C318E90-38D3-4E43-9D1B-7A891B0CFBDF}"/>
          </ac:spMkLst>
        </pc:spChg>
        <pc:spChg chg="add del">
          <ac:chgData name="ludvik.zel@gmail.com" userId="a0ac24215a097444" providerId="LiveId" clId="{5EB672D0-6964-4342-89C3-434098488215}" dt="2020-11-08T16:40:03.103" v="41585" actId="26606"/>
          <ac:spMkLst>
            <pc:docMk/>
            <pc:sldMk cId="1348680763" sldId="326"/>
            <ac:spMk id="71" creationId="{9B76D444-2756-434F-AE61-96D69830C13E}"/>
          </ac:spMkLst>
        </pc:spChg>
        <pc:spChg chg="add del">
          <ac:chgData name="ludvik.zel@gmail.com" userId="a0ac24215a097444" providerId="LiveId" clId="{5EB672D0-6964-4342-89C3-434098488215}" dt="2020-11-08T16:40:03.103" v="41585" actId="26606"/>
          <ac:spMkLst>
            <pc:docMk/>
            <pc:sldMk cId="1348680763" sldId="326"/>
            <ac:spMk id="73" creationId="{A27B6159-7734-4564-9E0F-C4BC43C36E52}"/>
          </ac:spMkLst>
        </pc:spChg>
        <pc:spChg chg="add">
          <ac:chgData name="ludvik.zel@gmail.com" userId="a0ac24215a097444" providerId="LiveId" clId="{5EB672D0-6964-4342-89C3-434098488215}" dt="2020-11-08T16:40:03.103" v="41585" actId="26606"/>
          <ac:spMkLst>
            <pc:docMk/>
            <pc:sldMk cId="1348680763" sldId="326"/>
            <ac:spMk id="135" creationId="{4038CB10-1F5C-4D54-9DF7-12586DE5B007}"/>
          </ac:spMkLst>
        </pc:spChg>
        <pc:spChg chg="add">
          <ac:chgData name="ludvik.zel@gmail.com" userId="a0ac24215a097444" providerId="LiveId" clId="{5EB672D0-6964-4342-89C3-434098488215}" dt="2020-11-08T16:40:03.103" v="41585" actId="26606"/>
          <ac:spMkLst>
            <pc:docMk/>
            <pc:sldMk cId="1348680763" sldId="326"/>
            <ac:spMk id="137" creationId="{73ED6512-6858-4552-B699-9A97FE9A4EA2}"/>
          </ac:spMkLst>
        </pc:spChg>
        <pc:picChg chg="del mod">
          <ac:chgData name="ludvik.zel@gmail.com" userId="a0ac24215a097444" providerId="LiveId" clId="{5EB672D0-6964-4342-89C3-434098488215}" dt="2020-11-10T19:37:10.729" v="49310" actId="478"/>
          <ac:picMkLst>
            <pc:docMk/>
            <pc:sldMk cId="1348680763" sldId="326"/>
            <ac:picMk id="5" creationId="{00301CCC-6E7D-41B1-A9F5-10EA7936575B}"/>
          </ac:picMkLst>
        </pc:picChg>
        <pc:picChg chg="del mod">
          <ac:chgData name="ludvik.zel@gmail.com" userId="a0ac24215a097444" providerId="LiveId" clId="{5EB672D0-6964-4342-89C3-434098488215}" dt="2020-11-11T16:36:15.348" v="49651" actId="478"/>
          <ac:picMkLst>
            <pc:docMk/>
            <pc:sldMk cId="1348680763" sldId="326"/>
            <ac:picMk id="6" creationId="{378AFF35-1F1E-4413-8D84-A9427A919EC0}"/>
          </ac:picMkLst>
        </pc:picChg>
        <pc:picChg chg="mod">
          <ac:chgData name="ludvik.zel@gmail.com" userId="a0ac24215a097444" providerId="LiveId" clId="{5EB672D0-6964-4342-89C3-434098488215}" dt="2020-11-14T12:56:06.084" v="52231" actId="1076"/>
          <ac:picMkLst>
            <pc:docMk/>
            <pc:sldMk cId="1348680763" sldId="326"/>
            <ac:picMk id="7" creationId="{88727A78-7933-4706-A6B3-2D0D9F634072}"/>
          </ac:picMkLst>
        </pc:picChg>
        <pc:picChg chg="add mod ord">
          <ac:chgData name="ludvik.zel@gmail.com" userId="a0ac24215a097444" providerId="LiveId" clId="{5EB672D0-6964-4342-89C3-434098488215}" dt="2020-11-08T16:40:03.103" v="41585" actId="26606"/>
          <ac:picMkLst>
            <pc:docMk/>
            <pc:sldMk cId="1348680763" sldId="326"/>
            <ac:picMk id="4098" creationId="{A4CD59B5-FC3F-4F11-8DCD-C5AF4C8729F2}"/>
          </ac:picMkLst>
        </pc:picChg>
        <pc:cxnChg chg="add del">
          <ac:chgData name="ludvik.zel@gmail.com" userId="a0ac24215a097444" providerId="LiveId" clId="{5EB672D0-6964-4342-89C3-434098488215}" dt="2020-11-08T16:40:03.103" v="41585" actId="26606"/>
          <ac:cxnSpMkLst>
            <pc:docMk/>
            <pc:sldMk cId="1348680763" sldId="326"/>
            <ac:cxnSpMk id="75" creationId="{E2FFB46B-05BC-4950-B18A-9593FDAE6ED7}"/>
          </ac:cxnSpMkLst>
        </pc:cxnChg>
      </pc:sldChg>
      <pc:sldChg chg="addSp delSp modSp new mod setBg delAnim modAnim">
        <pc:chgData name="ludvik.zel@gmail.com" userId="a0ac24215a097444" providerId="LiveId" clId="{5EB672D0-6964-4342-89C3-434098488215}" dt="2020-11-16T07:43:01.301" v="53994" actId="20577"/>
        <pc:sldMkLst>
          <pc:docMk/>
          <pc:sldMk cId="2604858345" sldId="327"/>
        </pc:sldMkLst>
        <pc:spChg chg="mod ord">
          <ac:chgData name="ludvik.zel@gmail.com" userId="a0ac24215a097444" providerId="LiveId" clId="{5EB672D0-6964-4342-89C3-434098488215}" dt="2020-11-14T15:17:47.174" v="53936" actId="255"/>
          <ac:spMkLst>
            <pc:docMk/>
            <pc:sldMk cId="2604858345" sldId="327"/>
            <ac:spMk id="2" creationId="{01571417-D782-40EE-8AA8-29409D469D2F}"/>
          </ac:spMkLst>
        </pc:spChg>
        <pc:spChg chg="mod ord">
          <ac:chgData name="ludvik.zel@gmail.com" userId="a0ac24215a097444" providerId="LiveId" clId="{5EB672D0-6964-4342-89C3-434098488215}" dt="2020-11-16T07:43:01.301" v="53994" actId="20577"/>
          <ac:spMkLst>
            <pc:docMk/>
            <pc:sldMk cId="2604858345" sldId="327"/>
            <ac:spMk id="3" creationId="{F918D9EF-67D7-426B-A914-C976B6864E54}"/>
          </ac:spMkLst>
        </pc:spChg>
        <pc:spChg chg="add mod">
          <ac:chgData name="ludvik.zel@gmail.com" userId="a0ac24215a097444" providerId="LiveId" clId="{5EB672D0-6964-4342-89C3-434098488215}" dt="2020-11-11T16:01:33.805" v="49559" actId="1076"/>
          <ac:spMkLst>
            <pc:docMk/>
            <pc:sldMk cId="2604858345" sldId="327"/>
            <ac:spMk id="4" creationId="{2DDCD538-F361-4D0D-A6C9-5F52B5DCEE84}"/>
          </ac:spMkLst>
        </pc:spChg>
        <pc:spChg chg="add mod">
          <ac:chgData name="ludvik.zel@gmail.com" userId="a0ac24215a097444" providerId="LiveId" clId="{5EB672D0-6964-4342-89C3-434098488215}" dt="2020-11-09T12:47:28.908" v="45316" actId="1076"/>
          <ac:spMkLst>
            <pc:docMk/>
            <pc:sldMk cId="2604858345" sldId="327"/>
            <ac:spMk id="5" creationId="{07EE27CE-11DE-415C-BC8D-AAE29E0C1328}"/>
          </ac:spMkLst>
        </pc:spChg>
        <pc:spChg chg="add del">
          <ac:chgData name="ludvik.zel@gmail.com" userId="a0ac24215a097444" providerId="LiveId" clId="{5EB672D0-6964-4342-89C3-434098488215}" dt="2020-11-09T12:00:39.760" v="43777" actId="26606"/>
          <ac:spMkLst>
            <pc:docMk/>
            <pc:sldMk cId="2604858345" sldId="327"/>
            <ac:spMk id="75" creationId="{231BF440-39FA-4087-84CC-2EEC0BBDAF29}"/>
          </ac:spMkLst>
        </pc:spChg>
        <pc:spChg chg="add del">
          <ac:chgData name="ludvik.zel@gmail.com" userId="a0ac24215a097444" providerId="LiveId" clId="{5EB672D0-6964-4342-89C3-434098488215}" dt="2020-11-09T12:00:39.760" v="43777" actId="26606"/>
          <ac:spMkLst>
            <pc:docMk/>
            <pc:sldMk cId="2604858345" sldId="327"/>
            <ac:spMk id="77" creationId="{F04E4CBA-303B-48BD-8451-C2701CB0EEBF}"/>
          </ac:spMkLst>
        </pc:spChg>
        <pc:spChg chg="add del">
          <ac:chgData name="ludvik.zel@gmail.com" userId="a0ac24215a097444" providerId="LiveId" clId="{5EB672D0-6964-4342-89C3-434098488215}" dt="2020-11-09T12:00:39.760" v="43777" actId="26606"/>
          <ac:spMkLst>
            <pc:docMk/>
            <pc:sldMk cId="2604858345" sldId="327"/>
            <ac:spMk id="79" creationId="{F6CA58B3-AFCC-4A40-9882-50D5080879B0}"/>
          </ac:spMkLst>
        </pc:spChg>
        <pc:spChg chg="add del">
          <ac:chgData name="ludvik.zel@gmail.com" userId="a0ac24215a097444" providerId="LiveId" clId="{5EB672D0-6964-4342-89C3-434098488215}" dt="2020-11-09T12:00:39.760" v="43777" actId="26606"/>
          <ac:spMkLst>
            <pc:docMk/>
            <pc:sldMk cId="2604858345" sldId="327"/>
            <ac:spMk id="81" creationId="{75C56826-D4E5-42ED-8529-079651CB3005}"/>
          </ac:spMkLst>
        </pc:spChg>
        <pc:spChg chg="add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82" creationId="{231BF440-39FA-4087-84CC-2EEC0BBDAF29}"/>
          </ac:spMkLst>
        </pc:spChg>
        <pc:spChg chg="add del">
          <ac:chgData name="ludvik.zel@gmail.com" userId="a0ac24215a097444" providerId="LiveId" clId="{5EB672D0-6964-4342-89C3-434098488215}" dt="2020-11-09T12:00:39.760" v="43777" actId="26606"/>
          <ac:spMkLst>
            <pc:docMk/>
            <pc:sldMk cId="2604858345" sldId="327"/>
            <ac:spMk id="83" creationId="{82095FCE-EF05-4443-B97A-85DEE3A5CA17}"/>
          </ac:spMkLst>
        </pc:spChg>
        <pc:spChg chg="add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84" creationId="{F04E4CBA-303B-48BD-8451-C2701CB0EEBF}"/>
          </ac:spMkLst>
        </pc:spChg>
        <pc:spChg chg="add del">
          <ac:chgData name="ludvik.zel@gmail.com" userId="a0ac24215a097444" providerId="LiveId" clId="{5EB672D0-6964-4342-89C3-434098488215}" dt="2020-11-09T12:00:39.760" v="43777" actId="26606"/>
          <ac:spMkLst>
            <pc:docMk/>
            <pc:sldMk cId="2604858345" sldId="327"/>
            <ac:spMk id="85" creationId="{CA00AE6B-AA30-4CF8-BA6F-339B780AD76C}"/>
          </ac:spMkLst>
        </pc:spChg>
        <pc:spChg chg="add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86" creationId="{F6CA58B3-AFCC-4A40-9882-50D5080879B0}"/>
          </ac:spMkLst>
        </pc:spChg>
        <pc:spChg chg="add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88" creationId="{75C56826-D4E5-42ED-8529-079651CB3005}"/>
          </ac:spMkLst>
        </pc:spChg>
        <pc:spChg chg="add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90" creationId="{82095FCE-EF05-4443-B97A-85DEE3A5CA17}"/>
          </ac:spMkLst>
        </pc:spChg>
        <pc:spChg chg="add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92" creationId="{CA00AE6B-AA30-4CF8-BA6F-339B780AD76C}"/>
          </ac:spMkLst>
        </pc:spChg>
        <pc:spChg chg="add del">
          <ac:chgData name="ludvik.zel@gmail.com" userId="a0ac24215a097444" providerId="LiveId" clId="{5EB672D0-6964-4342-89C3-434098488215}" dt="2020-11-09T12:00:58.119" v="43780" actId="26606"/>
          <ac:spMkLst>
            <pc:docMk/>
            <pc:sldMk cId="2604858345" sldId="327"/>
            <ac:spMk id="5128" creationId="{63AB00AE-4340-440F-82E1-9F69D1D5519F}"/>
          </ac:spMkLst>
        </pc:spChg>
        <pc:spChg chg="add del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5131" creationId="{DB90EDA9-2517-46EC-B6D4-3918D04786C1}"/>
          </ac:spMkLst>
        </pc:spChg>
        <pc:spChg chg="add del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5132" creationId="{D449B1F2-532C-44C7-8AC7-28EA15EE02CB}"/>
          </ac:spMkLst>
        </pc:spChg>
        <pc:spChg chg="add del">
          <ac:chgData name="ludvik.zel@gmail.com" userId="a0ac24215a097444" providerId="LiveId" clId="{5EB672D0-6964-4342-89C3-434098488215}" dt="2020-11-09T12:01:16.983" v="43785" actId="26606"/>
          <ac:spMkLst>
            <pc:docMk/>
            <pc:sldMk cId="2604858345" sldId="327"/>
            <ac:spMk id="5133" creationId="{EE7D3784-5CF9-4282-9B1C-523957852BF6}"/>
          </ac:spMkLst>
        </pc:spChg>
        <pc:picChg chg="del mod">
          <ac:chgData name="ludvik.zel@gmail.com" userId="a0ac24215a097444" providerId="LiveId" clId="{5EB672D0-6964-4342-89C3-434098488215}" dt="2020-11-11T15:57:03.647" v="49557" actId="478"/>
          <ac:picMkLst>
            <pc:docMk/>
            <pc:sldMk cId="2604858345" sldId="327"/>
            <ac:picMk id="6" creationId="{6CCAD0F7-0EC7-4717-A4CC-9C386E3764D8}"/>
          </ac:picMkLst>
        </pc:picChg>
        <pc:picChg chg="mod">
          <ac:chgData name="ludvik.zel@gmail.com" userId="a0ac24215a097444" providerId="LiveId" clId="{5EB672D0-6964-4342-89C3-434098488215}" dt="2020-11-14T11:10:43.115" v="50995" actId="1076"/>
          <ac:picMkLst>
            <pc:docMk/>
            <pc:sldMk cId="2604858345" sldId="327"/>
            <ac:picMk id="6" creationId="{A739CFE0-B5B1-4AB9-9B25-FE993794A9BC}"/>
          </ac:picMkLst>
        </pc:picChg>
        <pc:picChg chg="del mod">
          <ac:chgData name="ludvik.zel@gmail.com" userId="a0ac24215a097444" providerId="LiveId" clId="{5EB672D0-6964-4342-89C3-434098488215}" dt="2020-11-14T11:09:34.226" v="50994" actId="478"/>
          <ac:picMkLst>
            <pc:docMk/>
            <pc:sldMk cId="2604858345" sldId="327"/>
            <ac:picMk id="7" creationId="{CD6B6C34-8E24-4BBA-AD15-A9A239642E23}"/>
          </ac:picMkLst>
        </pc:picChg>
        <pc:picChg chg="add del mod">
          <ac:chgData name="ludvik.zel@gmail.com" userId="a0ac24215a097444" providerId="LiveId" clId="{5EB672D0-6964-4342-89C3-434098488215}" dt="2020-11-10T19:18:52.383" v="49284" actId="478"/>
          <ac:picMkLst>
            <pc:docMk/>
            <pc:sldMk cId="2604858345" sldId="327"/>
            <ac:picMk id="25" creationId="{3DA8E090-11D7-434F-8AD2-C332C0203410}"/>
          </ac:picMkLst>
        </pc:picChg>
        <pc:picChg chg="add del mod">
          <ac:chgData name="ludvik.zel@gmail.com" userId="a0ac24215a097444" providerId="LiveId" clId="{5EB672D0-6964-4342-89C3-434098488215}" dt="2020-11-10T19:18:54.866" v="49285" actId="478"/>
          <ac:picMkLst>
            <pc:docMk/>
            <pc:sldMk cId="2604858345" sldId="327"/>
            <ac:picMk id="26" creationId="{88115255-2662-4763-ABDF-91240DC53EC6}"/>
          </ac:picMkLst>
        </pc:picChg>
        <pc:picChg chg="add mod ord">
          <ac:chgData name="ludvik.zel@gmail.com" userId="a0ac24215a097444" providerId="LiveId" clId="{5EB672D0-6964-4342-89C3-434098488215}" dt="2020-11-09T12:23:44.931" v="44593" actId="1076"/>
          <ac:picMkLst>
            <pc:docMk/>
            <pc:sldMk cId="2604858345" sldId="327"/>
            <ac:picMk id="5122" creationId="{7CB4AD58-4AC2-4DEE-BA70-C51B6008B995}"/>
          </ac:picMkLst>
        </pc:picChg>
        <pc:picChg chg="add del">
          <ac:chgData name="ludvik.zel@gmail.com" userId="a0ac24215a097444" providerId="LiveId" clId="{5EB672D0-6964-4342-89C3-434098488215}" dt="2020-11-09T12:00:23.294" v="43772"/>
          <ac:picMkLst>
            <pc:docMk/>
            <pc:sldMk cId="2604858345" sldId="327"/>
            <ac:picMk id="5124" creationId="{D6FCE09A-CF13-4A45-8898-3D6593C70EEC}"/>
          </ac:picMkLst>
        </pc:picChg>
        <pc:picChg chg="add mod ord">
          <ac:chgData name="ludvik.zel@gmail.com" userId="a0ac24215a097444" providerId="LiveId" clId="{5EB672D0-6964-4342-89C3-434098488215}" dt="2020-11-09T12:23:44.658" v="44592" actId="1076"/>
          <ac:picMkLst>
            <pc:docMk/>
            <pc:sldMk cId="2604858345" sldId="327"/>
            <ac:picMk id="5126" creationId="{20E432C6-CF90-47EE-BC6A-819D1E55E1E8}"/>
          </ac:picMkLst>
        </pc:picChg>
        <pc:picChg chg="add del">
          <ac:chgData name="ludvik.zel@gmail.com" userId="a0ac24215a097444" providerId="LiveId" clId="{5EB672D0-6964-4342-89C3-434098488215}" dt="2020-11-09T12:00:58.119" v="43780" actId="26606"/>
          <ac:picMkLst>
            <pc:docMk/>
            <pc:sldMk cId="2604858345" sldId="327"/>
            <ac:picMk id="5129" creationId="{22901FED-4FC9-4ED5-8123-C98BCD1616BA}"/>
          </ac:picMkLst>
        </pc:picChg>
      </pc:sldChg>
      <pc:sldChg chg="delSp add del setBg delDesignElem">
        <pc:chgData name="ludvik.zel@gmail.com" userId="a0ac24215a097444" providerId="LiveId" clId="{5EB672D0-6964-4342-89C3-434098488215}" dt="2020-11-09T11:07:02.112" v="42454" actId="47"/>
        <pc:sldMkLst>
          <pc:docMk/>
          <pc:sldMk cId="3905151269" sldId="327"/>
        </pc:sldMkLst>
        <pc:spChg chg="del">
          <ac:chgData name="ludvik.zel@gmail.com" userId="a0ac24215a097444" providerId="LiveId" clId="{5EB672D0-6964-4342-89C3-434098488215}" dt="2020-11-09T11:05:40.070" v="42453"/>
          <ac:spMkLst>
            <pc:docMk/>
            <pc:sldMk cId="3905151269" sldId="327"/>
            <ac:spMk id="8" creationId="{2029D5AD-8348-4446-B191-6A9B6FE03F21}"/>
          </ac:spMkLst>
        </pc:spChg>
        <pc:spChg chg="del">
          <ac:chgData name="ludvik.zel@gmail.com" userId="a0ac24215a097444" providerId="LiveId" clId="{5EB672D0-6964-4342-89C3-434098488215}" dt="2020-11-09T11:05:40.070" v="42453"/>
          <ac:spMkLst>
            <pc:docMk/>
            <pc:sldMk cId="3905151269" sldId="327"/>
            <ac:spMk id="10" creationId="{A3F395A2-2B64-4749-BD93-2F159C7E1FB5}"/>
          </ac:spMkLst>
        </pc:spChg>
        <pc:spChg chg="del">
          <ac:chgData name="ludvik.zel@gmail.com" userId="a0ac24215a097444" providerId="LiveId" clId="{5EB672D0-6964-4342-89C3-434098488215}" dt="2020-11-09T11:05:40.070" v="42453"/>
          <ac:spMkLst>
            <pc:docMk/>
            <pc:sldMk cId="3905151269" sldId="327"/>
            <ac:spMk id="12" creationId="{5CF0135B-EAB8-4CA0-896C-2D897ECD28BC}"/>
          </ac:spMkLst>
        </pc:spChg>
        <pc:spChg chg="del">
          <ac:chgData name="ludvik.zel@gmail.com" userId="a0ac24215a097444" providerId="LiveId" clId="{5EB672D0-6964-4342-89C3-434098488215}" dt="2020-11-09T11:05:40.070" v="42453"/>
          <ac:spMkLst>
            <pc:docMk/>
            <pc:sldMk cId="3905151269" sldId="327"/>
            <ac:spMk id="14" creationId="{92C3387C-D24F-4737-8A37-1DC5CFF09CFA}"/>
          </ac:spMkLst>
        </pc:spChg>
      </pc:sldChg>
      <pc:sldChg chg="addSp delSp modSp new del mod setBg delAnim modAnim">
        <pc:chgData name="ludvik.zel@gmail.com" userId="a0ac24215a097444" providerId="LiveId" clId="{5EB672D0-6964-4342-89C3-434098488215}" dt="2020-11-09T12:55:38.709" v="45413" actId="47"/>
        <pc:sldMkLst>
          <pc:docMk/>
          <pc:sldMk cId="3010647466" sldId="328"/>
        </pc:sldMkLst>
        <pc:spChg chg="mod ord">
          <ac:chgData name="ludvik.zel@gmail.com" userId="a0ac24215a097444" providerId="LiveId" clId="{5EB672D0-6964-4342-89C3-434098488215}" dt="2020-11-09T12:53:57.547" v="45373" actId="21"/>
          <ac:spMkLst>
            <pc:docMk/>
            <pc:sldMk cId="3010647466" sldId="328"/>
            <ac:spMk id="2" creationId="{AA12E688-3D51-48C4-9BA4-77B3C74EB91F}"/>
          </ac:spMkLst>
        </pc:spChg>
        <pc:spChg chg="mod ord">
          <ac:chgData name="ludvik.zel@gmail.com" userId="a0ac24215a097444" providerId="LiveId" clId="{5EB672D0-6964-4342-89C3-434098488215}" dt="2020-11-09T12:53:52.929" v="45371" actId="27636"/>
          <ac:spMkLst>
            <pc:docMk/>
            <pc:sldMk cId="3010647466" sldId="328"/>
            <ac:spMk id="3" creationId="{AA0CC864-9A78-4497-8A7A-F9F4A23F9014}"/>
          </ac:spMkLst>
        </pc:spChg>
        <pc:spChg chg="add del mod">
          <ac:chgData name="ludvik.zel@gmail.com" userId="a0ac24215a097444" providerId="LiveId" clId="{5EB672D0-6964-4342-89C3-434098488215}" dt="2020-11-09T12:55:18.042" v="45407" actId="21"/>
          <ac:spMkLst>
            <pc:docMk/>
            <pc:sldMk cId="3010647466" sldId="328"/>
            <ac:spMk id="8" creationId="{628FA9F0-533C-49E3-9CA7-B534156063FA}"/>
          </ac:spMkLst>
        </pc:spChg>
        <pc:spChg chg="add">
          <ac:chgData name="ludvik.zel@gmail.com" userId="a0ac24215a097444" providerId="LiveId" clId="{5EB672D0-6964-4342-89C3-434098488215}" dt="2020-11-09T12:20:20.946" v="44470" actId="26606"/>
          <ac:spMkLst>
            <pc:docMk/>
            <pc:sldMk cId="3010647466" sldId="328"/>
            <ac:spMk id="12" creationId="{231BF440-39FA-4087-84CC-2EEC0BBDAF29}"/>
          </ac:spMkLst>
        </pc:spChg>
        <pc:spChg chg="add">
          <ac:chgData name="ludvik.zel@gmail.com" userId="a0ac24215a097444" providerId="LiveId" clId="{5EB672D0-6964-4342-89C3-434098488215}" dt="2020-11-09T12:20:20.946" v="44470" actId="26606"/>
          <ac:spMkLst>
            <pc:docMk/>
            <pc:sldMk cId="3010647466" sldId="328"/>
            <ac:spMk id="14" creationId="{F04E4CBA-303B-48BD-8451-C2701CB0EEBF}"/>
          </ac:spMkLst>
        </pc:spChg>
        <pc:spChg chg="add">
          <ac:chgData name="ludvik.zel@gmail.com" userId="a0ac24215a097444" providerId="LiveId" clId="{5EB672D0-6964-4342-89C3-434098488215}" dt="2020-11-09T12:20:20.946" v="44470" actId="26606"/>
          <ac:spMkLst>
            <pc:docMk/>
            <pc:sldMk cId="3010647466" sldId="328"/>
            <ac:spMk id="16" creationId="{F6CA58B3-AFCC-4A40-9882-50D5080879B0}"/>
          </ac:spMkLst>
        </pc:spChg>
        <pc:spChg chg="add">
          <ac:chgData name="ludvik.zel@gmail.com" userId="a0ac24215a097444" providerId="LiveId" clId="{5EB672D0-6964-4342-89C3-434098488215}" dt="2020-11-09T12:20:20.946" v="44470" actId="26606"/>
          <ac:spMkLst>
            <pc:docMk/>
            <pc:sldMk cId="3010647466" sldId="328"/>
            <ac:spMk id="18" creationId="{75C56826-D4E5-42ED-8529-079651CB3005}"/>
          </ac:spMkLst>
        </pc:spChg>
        <pc:spChg chg="add">
          <ac:chgData name="ludvik.zel@gmail.com" userId="a0ac24215a097444" providerId="LiveId" clId="{5EB672D0-6964-4342-89C3-434098488215}" dt="2020-11-09T12:20:20.946" v="44470" actId="26606"/>
          <ac:spMkLst>
            <pc:docMk/>
            <pc:sldMk cId="3010647466" sldId="328"/>
            <ac:spMk id="20" creationId="{82095FCE-EF05-4443-B97A-85DEE3A5CA17}"/>
          </ac:spMkLst>
        </pc:spChg>
        <pc:spChg chg="add">
          <ac:chgData name="ludvik.zel@gmail.com" userId="a0ac24215a097444" providerId="LiveId" clId="{5EB672D0-6964-4342-89C3-434098488215}" dt="2020-11-09T12:20:20.946" v="44470" actId="26606"/>
          <ac:spMkLst>
            <pc:docMk/>
            <pc:sldMk cId="3010647466" sldId="328"/>
            <ac:spMk id="22" creationId="{CA00AE6B-AA30-4CF8-BA6F-339B780AD76C}"/>
          </ac:spMkLst>
        </pc:spChg>
        <pc:picChg chg="add del mod">
          <ac:chgData name="ludvik.zel@gmail.com" userId="a0ac24215a097444" providerId="LiveId" clId="{5EB672D0-6964-4342-89C3-434098488215}" dt="2020-11-09T12:53:49.314" v="45368" actId="21"/>
          <ac:picMkLst>
            <pc:docMk/>
            <pc:sldMk cId="3010647466" sldId="328"/>
            <ac:picMk id="5" creationId="{F5BD9F08-5C15-49CC-8DE5-AC66A15F31DC}"/>
          </ac:picMkLst>
        </pc:picChg>
        <pc:picChg chg="add del mod">
          <ac:chgData name="ludvik.zel@gmail.com" userId="a0ac24215a097444" providerId="LiveId" clId="{5EB672D0-6964-4342-89C3-434098488215}" dt="2020-11-09T12:53:34.721" v="45363" actId="478"/>
          <ac:picMkLst>
            <pc:docMk/>
            <pc:sldMk cId="3010647466" sldId="328"/>
            <ac:picMk id="7" creationId="{C85E0E3A-3657-423D-B0B3-719EBB0603BD}"/>
          </ac:picMkLst>
        </pc:picChg>
        <pc:picChg chg="add del mod">
          <ac:chgData name="ludvik.zel@gmail.com" userId="a0ac24215a097444" providerId="LiveId" clId="{5EB672D0-6964-4342-89C3-434098488215}" dt="2020-11-09T12:55:35.251" v="45411" actId="21"/>
          <ac:picMkLst>
            <pc:docMk/>
            <pc:sldMk cId="3010647466" sldId="328"/>
            <ac:picMk id="15" creationId="{2FEEC2B5-6975-40FD-ADF0-AE4F49A4A5A6}"/>
          </ac:picMkLst>
        </pc:picChg>
        <pc:picChg chg="add del mod">
          <ac:chgData name="ludvik.zel@gmail.com" userId="a0ac24215a097444" providerId="LiveId" clId="{5EB672D0-6964-4342-89C3-434098488215}" dt="2020-11-09T12:55:29.159" v="45409" actId="21"/>
          <ac:picMkLst>
            <pc:docMk/>
            <pc:sldMk cId="3010647466" sldId="328"/>
            <ac:picMk id="17" creationId="{A2824622-A4C5-4865-8700-C3269A261D1F}"/>
          </ac:picMkLst>
        </pc:picChg>
        <pc:picChg chg="add del">
          <ac:chgData name="ludvik.zel@gmail.com" userId="a0ac24215a097444" providerId="LiveId" clId="{5EB672D0-6964-4342-89C3-434098488215}" dt="2020-11-09T12:51:30.964" v="45361"/>
          <ac:picMkLst>
            <pc:docMk/>
            <pc:sldMk cId="3010647466" sldId="328"/>
            <ac:picMk id="6146" creationId="{5A744B84-AEA6-4971-868D-74EE6DA29242}"/>
          </ac:picMkLst>
        </pc:picChg>
        <pc:picChg chg="add del">
          <ac:chgData name="ludvik.zel@gmail.com" userId="a0ac24215a097444" providerId="LiveId" clId="{5EB672D0-6964-4342-89C3-434098488215}" dt="2020-11-09T12:53:45.982" v="45366" actId="21"/>
          <ac:picMkLst>
            <pc:docMk/>
            <pc:sldMk cId="3010647466" sldId="328"/>
            <ac:picMk id="6148" creationId="{6C08C0FE-0209-4B7E-9D24-CF72D417E4F2}"/>
          </ac:picMkLst>
        </pc:picChg>
      </pc:sldChg>
      <pc:sldChg chg="addSp delSp modSp new mod setBg delAnim modAnim">
        <pc:chgData name="ludvik.zel@gmail.com" userId="a0ac24215a097444" providerId="LiveId" clId="{5EB672D0-6964-4342-89C3-434098488215}" dt="2020-11-16T07:42:03.560" v="53984" actId="114"/>
        <pc:sldMkLst>
          <pc:docMk/>
          <pc:sldMk cId="2818734748" sldId="329"/>
        </pc:sldMkLst>
        <pc:spChg chg="mod">
          <ac:chgData name="ludvik.zel@gmail.com" userId="a0ac24215a097444" providerId="LiveId" clId="{5EB672D0-6964-4342-89C3-434098488215}" dt="2020-11-14T15:18:58.281" v="53941" actId="255"/>
          <ac:spMkLst>
            <pc:docMk/>
            <pc:sldMk cId="2818734748" sldId="329"/>
            <ac:spMk id="2" creationId="{14E4DEC9-F7F5-43A2-89BE-1A1365DC0A27}"/>
          </ac:spMkLst>
        </pc:spChg>
        <pc:spChg chg="mod">
          <ac:chgData name="ludvik.zel@gmail.com" userId="a0ac24215a097444" providerId="LiveId" clId="{5EB672D0-6964-4342-89C3-434098488215}" dt="2020-11-16T07:42:03.560" v="53984" actId="114"/>
          <ac:spMkLst>
            <pc:docMk/>
            <pc:sldMk cId="2818734748" sldId="329"/>
            <ac:spMk id="3" creationId="{70223641-D720-474D-AB71-3D96D3982CC7}"/>
          </ac:spMkLst>
        </pc:spChg>
        <pc:spChg chg="add mod">
          <ac:chgData name="ludvik.zel@gmail.com" userId="a0ac24215a097444" providerId="LiveId" clId="{5EB672D0-6964-4342-89C3-434098488215}" dt="2020-11-09T12:54:54.731" v="45406" actId="207"/>
          <ac:spMkLst>
            <pc:docMk/>
            <pc:sldMk cId="2818734748" sldId="329"/>
            <ac:spMk id="8" creationId="{4AF9D36A-549A-443A-86CB-459BF742DB9D}"/>
          </ac:spMkLst>
        </pc:spChg>
        <pc:spChg chg="add">
          <ac:chgData name="ludvik.zel@gmail.com" userId="a0ac24215a097444" providerId="LiveId" clId="{5EB672D0-6964-4342-89C3-434098488215}" dt="2020-11-09T12:55:21.435" v="45408" actId="22"/>
          <ac:spMkLst>
            <pc:docMk/>
            <pc:sldMk cId="2818734748" sldId="329"/>
            <ac:spMk id="9" creationId="{52523838-893D-4022-82A2-EC91404E996B}"/>
          </ac:spMkLst>
        </pc:spChg>
        <pc:spChg chg="add del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12" creationId="{8F7AFB9A-7364-478C-B48B-8523CDD9AE8D}"/>
          </ac:spMkLst>
        </pc:spChg>
        <pc:spChg chg="add del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14" creationId="{36678033-86B6-40E6-BE90-78D8ED4E3A31}"/>
          </ac:spMkLst>
        </pc:spChg>
        <pc:spChg chg="add del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16" creationId="{D2542E1A-076E-4A34-BB67-2BF961754E0C}"/>
          </ac:spMkLst>
        </pc:spChg>
        <pc:spChg chg="add del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18" creationId="{75C56826-D4E5-42ED-8529-079651CB3005}"/>
          </ac:spMkLst>
        </pc:spChg>
        <pc:spChg chg="add del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20" creationId="{82095FCE-EF05-4443-B97A-85DEE3A5CA17}"/>
          </ac:spMkLst>
        </pc:spChg>
        <pc:spChg chg="add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25" creationId="{231BF440-39FA-4087-84CC-2EEC0BBDAF29}"/>
          </ac:spMkLst>
        </pc:spChg>
        <pc:spChg chg="add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27" creationId="{F04E4CBA-303B-48BD-8451-C2701CB0EEBF}"/>
          </ac:spMkLst>
        </pc:spChg>
        <pc:spChg chg="add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29" creationId="{F6CA58B3-AFCC-4A40-9882-50D5080879B0}"/>
          </ac:spMkLst>
        </pc:spChg>
        <pc:spChg chg="add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31" creationId="{75C56826-D4E5-42ED-8529-079651CB3005}"/>
          </ac:spMkLst>
        </pc:spChg>
        <pc:spChg chg="add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33" creationId="{82095FCE-EF05-4443-B97A-85DEE3A5CA17}"/>
          </ac:spMkLst>
        </pc:spChg>
        <pc:spChg chg="add">
          <ac:chgData name="ludvik.zel@gmail.com" userId="a0ac24215a097444" providerId="LiveId" clId="{5EB672D0-6964-4342-89C3-434098488215}" dt="2020-11-09T12:54:35.147" v="45378" actId="26606"/>
          <ac:spMkLst>
            <pc:docMk/>
            <pc:sldMk cId="2818734748" sldId="329"/>
            <ac:spMk id="35" creationId="{CA00AE6B-AA30-4CF8-BA6F-339B780AD76C}"/>
          </ac:spMkLst>
        </pc:spChg>
        <pc:picChg chg="del">
          <ac:chgData name="ludvik.zel@gmail.com" userId="a0ac24215a097444" providerId="LiveId" clId="{5EB672D0-6964-4342-89C3-434098488215}" dt="2020-11-11T16:18:23.285" v="49638" actId="478"/>
          <ac:picMkLst>
            <pc:docMk/>
            <pc:sldMk cId="2818734748" sldId="329"/>
            <ac:picMk id="4" creationId="{2C009921-6047-4C93-AE74-B13794FE763C}"/>
          </ac:picMkLst>
        </pc:picChg>
        <pc:picChg chg="add mod ord">
          <ac:chgData name="ludvik.zel@gmail.com" userId="a0ac24215a097444" providerId="LiveId" clId="{5EB672D0-6964-4342-89C3-434098488215}" dt="2020-11-09T12:54:35.147" v="45378" actId="26606"/>
          <ac:picMkLst>
            <pc:docMk/>
            <pc:sldMk cId="2818734748" sldId="329"/>
            <ac:picMk id="5" creationId="{2FD2C45F-F5CE-4D77-87DF-A307C5D462D6}"/>
          </ac:picMkLst>
        </pc:picChg>
        <pc:picChg chg="mod">
          <ac:chgData name="ludvik.zel@gmail.com" userId="a0ac24215a097444" providerId="LiveId" clId="{5EB672D0-6964-4342-89C3-434098488215}" dt="2020-11-14T11:27:33.647" v="51200" actId="1076"/>
          <ac:picMkLst>
            <pc:docMk/>
            <pc:sldMk cId="2818734748" sldId="329"/>
            <ac:picMk id="6" creationId="{F541DA34-6976-451F-B619-F94AF84049E6}"/>
          </ac:picMkLst>
        </pc:picChg>
        <pc:picChg chg="add mod ord">
          <ac:chgData name="ludvik.zel@gmail.com" userId="a0ac24215a097444" providerId="LiveId" clId="{5EB672D0-6964-4342-89C3-434098488215}" dt="2020-11-09T12:54:35.147" v="45378" actId="26606"/>
          <ac:picMkLst>
            <pc:docMk/>
            <pc:sldMk cId="2818734748" sldId="329"/>
            <ac:picMk id="7" creationId="{65E99F33-C0A3-4EC0-9F67-2D9BE5E51C7B}"/>
          </ac:picMkLst>
        </pc:picChg>
        <pc:picChg chg="del">
          <ac:chgData name="ludvik.zel@gmail.com" userId="a0ac24215a097444" providerId="LiveId" clId="{5EB672D0-6964-4342-89C3-434098488215}" dt="2020-11-09T19:38:24.797" v="49260" actId="478"/>
          <ac:picMkLst>
            <pc:docMk/>
            <pc:sldMk cId="2818734748" sldId="329"/>
            <ac:picMk id="10" creationId="{69A5EDCF-BB7E-4C92-BC53-805E358F2802}"/>
          </ac:picMkLst>
        </pc:picChg>
        <pc:picChg chg="del mod">
          <ac:chgData name="ludvik.zel@gmail.com" userId="a0ac24215a097444" providerId="LiveId" clId="{5EB672D0-6964-4342-89C3-434098488215}" dt="2020-11-11T16:05:07.076" v="49562" actId="478"/>
          <ac:picMkLst>
            <pc:docMk/>
            <pc:sldMk cId="2818734748" sldId="329"/>
            <ac:picMk id="11" creationId="{2934C078-A362-40AF-8496-899BB5C2A250}"/>
          </ac:picMkLst>
        </pc:picChg>
        <pc:picChg chg="add del mod">
          <ac:chgData name="ludvik.zel@gmail.com" userId="a0ac24215a097444" providerId="LiveId" clId="{5EB672D0-6964-4342-89C3-434098488215}" dt="2020-11-10T19:23:11.990" v="49290" actId="478"/>
          <ac:picMkLst>
            <pc:docMk/>
            <pc:sldMk cId="2818734748" sldId="329"/>
            <ac:picMk id="22" creationId="{AFC71C36-5141-4570-89F4-6C234752C8DE}"/>
          </ac:picMkLst>
        </pc:picChg>
        <pc:picChg chg="add del mod">
          <ac:chgData name="ludvik.zel@gmail.com" userId="a0ac24215a097444" providerId="LiveId" clId="{5EB672D0-6964-4342-89C3-434098488215}" dt="2020-11-10T19:23:13.753" v="49291" actId="478"/>
          <ac:picMkLst>
            <pc:docMk/>
            <pc:sldMk cId="2818734748" sldId="329"/>
            <ac:picMk id="23" creationId="{CD583293-4793-42AA-8F53-C3DA6093DD63}"/>
          </ac:picMkLst>
        </pc:picChg>
      </pc:sldChg>
      <pc:sldChg chg="addSp delSp modSp new mod setBg delAnim modAnim setClrOvrMap">
        <pc:chgData name="ludvik.zel@gmail.com" userId="a0ac24215a097444" providerId="LiveId" clId="{5EB672D0-6964-4342-89C3-434098488215}" dt="2020-11-14T11:42:48.459" v="51836" actId="20577"/>
        <pc:sldMkLst>
          <pc:docMk/>
          <pc:sldMk cId="1520032571" sldId="330"/>
        </pc:sldMkLst>
        <pc:spChg chg="del">
          <ac:chgData name="ludvik.zel@gmail.com" userId="a0ac24215a097444" providerId="LiveId" clId="{5EB672D0-6964-4342-89C3-434098488215}" dt="2020-11-09T13:03:36.806" v="45435" actId="478"/>
          <ac:spMkLst>
            <pc:docMk/>
            <pc:sldMk cId="1520032571" sldId="330"/>
            <ac:spMk id="2" creationId="{BBD4238F-C157-4A89-8A78-2D7C096649D4}"/>
          </ac:spMkLst>
        </pc:spChg>
        <pc:spChg chg="mod ord">
          <ac:chgData name="ludvik.zel@gmail.com" userId="a0ac24215a097444" providerId="LiveId" clId="{5EB672D0-6964-4342-89C3-434098488215}" dt="2020-11-14T11:42:48.459" v="51836" actId="20577"/>
          <ac:spMkLst>
            <pc:docMk/>
            <pc:sldMk cId="1520032571" sldId="330"/>
            <ac:spMk id="3" creationId="{5B6B115F-6DCB-4D17-A5C9-8A86A2E25FED}"/>
          </ac:spMkLst>
        </pc:spChg>
        <pc:spChg chg="add mod">
          <ac:chgData name="ludvik.zel@gmail.com" userId="a0ac24215a097444" providerId="LiveId" clId="{5EB672D0-6964-4342-89C3-434098488215}" dt="2020-11-09T13:05:20.886" v="45470" actId="1076"/>
          <ac:spMkLst>
            <pc:docMk/>
            <pc:sldMk cId="1520032571" sldId="330"/>
            <ac:spMk id="4" creationId="{E5A98EF4-0821-420F-B7DF-3E28B55D6596}"/>
          </ac:spMkLst>
        </pc:spChg>
        <pc:spChg chg="add del">
          <ac:chgData name="ludvik.zel@gmail.com" userId="a0ac24215a097444" providerId="LiveId" clId="{5EB672D0-6964-4342-89C3-434098488215}" dt="2020-11-09T13:03:57.933" v="45437" actId="26606"/>
          <ac:spMkLst>
            <pc:docMk/>
            <pc:sldMk cId="1520032571" sldId="330"/>
            <ac:spMk id="71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1-09T13:04:15.145" v="45440" actId="26606"/>
          <ac:spMkLst>
            <pc:docMk/>
            <pc:sldMk cId="1520032571" sldId="330"/>
            <ac:spMk id="75" creationId="{A5271697-90F1-4A23-8EF2-0179F2EAFACB}"/>
          </ac:spMkLst>
        </pc:spChg>
        <pc:spChg chg="add del">
          <ac:chgData name="ludvik.zel@gmail.com" userId="a0ac24215a097444" providerId="LiveId" clId="{5EB672D0-6964-4342-89C3-434098488215}" dt="2020-11-09T13:04:15.145" v="45440" actId="26606"/>
          <ac:spMkLst>
            <pc:docMk/>
            <pc:sldMk cId="1520032571" sldId="330"/>
            <ac:spMk id="99" creationId="{D9F5512A-48E1-4C07-B75E-3CCC517B6804}"/>
          </ac:spMkLst>
        </pc:spChg>
        <pc:spChg chg="add del">
          <ac:chgData name="ludvik.zel@gmail.com" userId="a0ac24215a097444" providerId="LiveId" clId="{5EB672D0-6964-4342-89C3-434098488215}" dt="2020-11-09T13:04:39.887" v="45443" actId="26606"/>
          <ac:spMkLst>
            <pc:docMk/>
            <pc:sldMk cId="1520032571" sldId="330"/>
            <ac:spMk id="138" creationId="{3CD9DF72-87A3-404E-A828-84CBF11A8303}"/>
          </ac:spMkLst>
        </pc:spChg>
        <pc:spChg chg="add del">
          <ac:chgData name="ludvik.zel@gmail.com" userId="a0ac24215a097444" providerId="LiveId" clId="{5EB672D0-6964-4342-89C3-434098488215}" dt="2020-11-09T13:04:39.880" v="45442" actId="26606"/>
          <ac:spMkLst>
            <pc:docMk/>
            <pc:sldMk cId="1520032571" sldId="330"/>
            <ac:spMk id="192" creationId="{5FDF4720-5445-47BE-89FE-E40D1AE6F619}"/>
          </ac:spMkLst>
        </pc:spChg>
        <pc:spChg chg="add del">
          <ac:chgData name="ludvik.zel@gmail.com" userId="a0ac24215a097444" providerId="LiveId" clId="{5EB672D0-6964-4342-89C3-434098488215}" dt="2020-11-09T13:04:39.880" v="45442" actId="26606"/>
          <ac:spMkLst>
            <pc:docMk/>
            <pc:sldMk cId="1520032571" sldId="330"/>
            <ac:spMk id="193" creationId="{AC8710B4-A815-4082-9E4F-F13A0007090C}"/>
          </ac:spMkLst>
        </pc:spChg>
        <pc:spChg chg="add del">
          <ac:chgData name="ludvik.zel@gmail.com" userId="a0ac24215a097444" providerId="LiveId" clId="{5EB672D0-6964-4342-89C3-434098488215}" dt="2020-11-09T13:04:15.145" v="45440" actId="26606"/>
          <ac:spMkLst>
            <pc:docMk/>
            <pc:sldMk cId="1520032571" sldId="330"/>
            <ac:spMk id="9220" creationId="{A81E7530-396C-45F0-92F4-A885648D1631}"/>
          </ac:spMkLst>
        </pc:spChg>
        <pc:spChg chg="add del">
          <ac:chgData name="ludvik.zel@gmail.com" userId="a0ac24215a097444" providerId="LiveId" clId="{5EB672D0-6964-4342-89C3-434098488215}" dt="2020-11-09T13:04:15.145" v="45440" actId="26606"/>
          <ac:spMkLst>
            <pc:docMk/>
            <pc:sldMk cId="1520032571" sldId="330"/>
            <ac:spMk id="9221" creationId="{7316481C-0A49-4796-812B-0D64F063B720}"/>
          </ac:spMkLst>
        </pc:spChg>
        <pc:spChg chg="add">
          <ac:chgData name="ludvik.zel@gmail.com" userId="a0ac24215a097444" providerId="LiveId" clId="{5EB672D0-6964-4342-89C3-434098488215}" dt="2020-11-09T13:04:39.887" v="45443" actId="26606"/>
          <ac:spMkLst>
            <pc:docMk/>
            <pc:sldMk cId="1520032571" sldId="330"/>
            <ac:spMk id="9222" creationId="{CF62D2A7-8207-488C-9F46-316BA81A16C8}"/>
          </ac:spMkLst>
        </pc:spChg>
        <pc:grpChg chg="add del">
          <ac:chgData name="ludvik.zel@gmail.com" userId="a0ac24215a097444" providerId="LiveId" clId="{5EB672D0-6964-4342-89C3-434098488215}" dt="2020-11-09T13:04:15.145" v="45440" actId="26606"/>
          <ac:grpSpMkLst>
            <pc:docMk/>
            <pc:sldMk cId="1520032571" sldId="330"/>
            <ac:grpSpMk id="77" creationId="{81DE8B58-F373-409E-A253-4380A66091D4}"/>
          </ac:grpSpMkLst>
        </pc:grpChg>
        <pc:picChg chg="mod">
          <ac:chgData name="ludvik.zel@gmail.com" userId="a0ac24215a097444" providerId="LiveId" clId="{5EB672D0-6964-4342-89C3-434098488215}" dt="2020-11-14T11:32:33.812" v="51435" actId="1076"/>
          <ac:picMkLst>
            <pc:docMk/>
            <pc:sldMk cId="1520032571" sldId="330"/>
            <ac:picMk id="2" creationId="{E2CD4ED0-25D1-4A9E-9952-40C6C9A1BC08}"/>
          </ac:picMkLst>
        </pc:picChg>
        <pc:picChg chg="del mod">
          <ac:chgData name="ludvik.zel@gmail.com" userId="a0ac24215a097444" providerId="LiveId" clId="{5EB672D0-6964-4342-89C3-434098488215}" dt="2020-11-11T16:23:38.246" v="49640" actId="478"/>
          <ac:picMkLst>
            <pc:docMk/>
            <pc:sldMk cId="1520032571" sldId="330"/>
            <ac:picMk id="5" creationId="{07F3CBCF-8D6C-46B0-9541-68E89B77B116}"/>
          </ac:picMkLst>
        </pc:picChg>
        <pc:picChg chg="add del mod">
          <ac:chgData name="ludvik.zel@gmail.com" userId="a0ac24215a097444" providerId="LiveId" clId="{5EB672D0-6964-4342-89C3-434098488215}" dt="2020-11-09T16:13:52.555" v="48132" actId="478"/>
          <ac:picMkLst>
            <pc:docMk/>
            <pc:sldMk cId="1520032571" sldId="330"/>
            <ac:picMk id="38" creationId="{C592A3AD-C219-42A4-A62E-0C607BE5D389}"/>
          </ac:picMkLst>
        </pc:picChg>
        <pc:picChg chg="add mod">
          <ac:chgData name="ludvik.zel@gmail.com" userId="a0ac24215a097444" providerId="LiveId" clId="{5EB672D0-6964-4342-89C3-434098488215}" dt="2020-11-09T13:04:39.887" v="45443" actId="26606"/>
          <ac:picMkLst>
            <pc:docMk/>
            <pc:sldMk cId="1520032571" sldId="330"/>
            <ac:picMk id="9218" creationId="{8A6576DB-D690-48A1-8664-035F465897B6}"/>
          </ac:picMkLst>
        </pc:picChg>
        <pc:cxnChg chg="add del">
          <ac:chgData name="ludvik.zel@gmail.com" userId="a0ac24215a097444" providerId="LiveId" clId="{5EB672D0-6964-4342-89C3-434098488215}" dt="2020-11-09T13:03:57.933" v="45437" actId="26606"/>
          <ac:cxnSpMkLst>
            <pc:docMk/>
            <pc:sldMk cId="1520032571" sldId="330"/>
            <ac:cxnSpMk id="73" creationId="{20E3A342-4D61-4E3F-AF90-1AB42AEB96CC}"/>
          </ac:cxnSpMkLst>
        </pc:cxnChg>
        <pc:cxnChg chg="add del">
          <ac:chgData name="ludvik.zel@gmail.com" userId="a0ac24215a097444" providerId="LiveId" clId="{5EB672D0-6964-4342-89C3-434098488215}" dt="2020-11-09T13:04:39.887" v="45443" actId="26606"/>
          <ac:cxnSpMkLst>
            <pc:docMk/>
            <pc:sldMk cId="1520032571" sldId="330"/>
            <ac:cxnSpMk id="140" creationId="{20E3A342-4D61-4E3F-AF90-1AB42AEB96CC}"/>
          </ac:cxnSpMkLst>
        </pc:cxnChg>
      </pc:sldChg>
      <pc:sldChg chg="addSp delSp modSp new del mod setBg modAnim setClrOvrMap">
        <pc:chgData name="ludvik.zel@gmail.com" userId="a0ac24215a097444" providerId="LiveId" clId="{5EB672D0-6964-4342-89C3-434098488215}" dt="2020-11-09T16:13:59.684" v="48133" actId="47"/>
        <pc:sldMkLst>
          <pc:docMk/>
          <pc:sldMk cId="3993065924" sldId="331"/>
        </pc:sldMkLst>
        <pc:spChg chg="del">
          <ac:chgData name="ludvik.zel@gmail.com" userId="a0ac24215a097444" providerId="LiveId" clId="{5EB672D0-6964-4342-89C3-434098488215}" dt="2020-11-09T13:07:14.573" v="45484" actId="478"/>
          <ac:spMkLst>
            <pc:docMk/>
            <pc:sldMk cId="3993065924" sldId="331"/>
            <ac:spMk id="2" creationId="{B07A895C-B540-4EE7-B769-880738A45ECB}"/>
          </ac:spMkLst>
        </pc:spChg>
        <pc:spChg chg="mod ord">
          <ac:chgData name="ludvik.zel@gmail.com" userId="a0ac24215a097444" providerId="LiveId" clId="{5EB672D0-6964-4342-89C3-434098488215}" dt="2020-11-09T16:11:48.097" v="48053" actId="21"/>
          <ac:spMkLst>
            <pc:docMk/>
            <pc:sldMk cId="3993065924" sldId="331"/>
            <ac:spMk id="3" creationId="{D3F22256-9C8C-4030-873A-308437524EAB}"/>
          </ac:spMkLst>
        </pc:spChg>
        <pc:spChg chg="add mod">
          <ac:chgData name="ludvik.zel@gmail.com" userId="a0ac24215a097444" providerId="LiveId" clId="{5EB672D0-6964-4342-89C3-434098488215}" dt="2020-11-09T13:08:13.478" v="45502" actId="20577"/>
          <ac:spMkLst>
            <pc:docMk/>
            <pc:sldMk cId="3993065924" sldId="331"/>
            <ac:spMk id="4" creationId="{4247D5FB-0432-4D58-A2DE-0D0863681077}"/>
          </ac:spMkLst>
        </pc:spChg>
        <pc:spChg chg="add del">
          <ac:chgData name="ludvik.zel@gmail.com" userId="a0ac24215a097444" providerId="LiveId" clId="{5EB672D0-6964-4342-89C3-434098488215}" dt="2020-11-09T13:07:40.123" v="45486" actId="26606"/>
          <ac:spMkLst>
            <pc:docMk/>
            <pc:sldMk cId="3993065924" sldId="331"/>
            <ac:spMk id="71" creationId="{CF62D2A7-8207-488C-9F46-316BA81A16C8}"/>
          </ac:spMkLst>
        </pc:spChg>
        <pc:spChg chg="add del">
          <ac:chgData name="ludvik.zel@gmail.com" userId="a0ac24215a097444" providerId="LiveId" clId="{5EB672D0-6964-4342-89C3-434098488215}" dt="2020-11-09T13:07:46.124" v="45488" actId="26606"/>
          <ac:spMkLst>
            <pc:docMk/>
            <pc:sldMk cId="3993065924" sldId="331"/>
            <ac:spMk id="73" creationId="{F6D92C2D-1D3D-4974-918C-06579FB354A9}"/>
          </ac:spMkLst>
        </pc:spChg>
        <pc:spChg chg="add del">
          <ac:chgData name="ludvik.zel@gmail.com" userId="a0ac24215a097444" providerId="LiveId" clId="{5EB672D0-6964-4342-89C3-434098488215}" dt="2020-11-09T13:07:46.124" v="45488" actId="26606"/>
          <ac:spMkLst>
            <pc:docMk/>
            <pc:sldMk cId="3993065924" sldId="331"/>
            <ac:spMk id="11268" creationId="{E862BE82-D00D-42C1-BF16-93AA37870C32}"/>
          </ac:spMkLst>
        </pc:spChg>
        <pc:spChg chg="add">
          <ac:chgData name="ludvik.zel@gmail.com" userId="a0ac24215a097444" providerId="LiveId" clId="{5EB672D0-6964-4342-89C3-434098488215}" dt="2020-11-09T13:07:46.131" v="45489" actId="26606"/>
          <ac:spMkLst>
            <pc:docMk/>
            <pc:sldMk cId="3993065924" sldId="331"/>
            <ac:spMk id="11270" creationId="{5FDF4720-5445-47BE-89FE-E40D1AE6F619}"/>
          </ac:spMkLst>
        </pc:spChg>
        <pc:spChg chg="add">
          <ac:chgData name="ludvik.zel@gmail.com" userId="a0ac24215a097444" providerId="LiveId" clId="{5EB672D0-6964-4342-89C3-434098488215}" dt="2020-11-09T13:07:46.131" v="45489" actId="26606"/>
          <ac:spMkLst>
            <pc:docMk/>
            <pc:sldMk cId="3993065924" sldId="331"/>
            <ac:spMk id="11271" creationId="{AC8710B4-A815-4082-9E4F-F13A0007090C}"/>
          </ac:spMkLst>
        </pc:spChg>
        <pc:picChg chg="add mod">
          <ac:chgData name="ludvik.zel@gmail.com" userId="a0ac24215a097444" providerId="LiveId" clId="{5EB672D0-6964-4342-89C3-434098488215}" dt="2020-11-09T13:08:45.712" v="45508"/>
          <ac:picMkLst>
            <pc:docMk/>
            <pc:sldMk cId="3993065924" sldId="331"/>
            <ac:picMk id="11" creationId="{3C128DDE-012E-497C-9180-9C9DE3E8DA5D}"/>
          </ac:picMkLst>
        </pc:picChg>
        <pc:picChg chg="add mod">
          <ac:chgData name="ludvik.zel@gmail.com" userId="a0ac24215a097444" providerId="LiveId" clId="{5EB672D0-6964-4342-89C3-434098488215}" dt="2020-11-09T13:07:46.131" v="45489" actId="26606"/>
          <ac:picMkLst>
            <pc:docMk/>
            <pc:sldMk cId="3993065924" sldId="331"/>
            <ac:picMk id="11266" creationId="{D64AB8A1-6DDA-45C2-9107-7B7AAEA3C7E0}"/>
          </ac:picMkLst>
        </pc:picChg>
      </pc:sldChg>
      <pc:sldChg chg="addSp delSp modSp new mod setBg delAnim modAnim">
        <pc:chgData name="ludvik.zel@gmail.com" userId="a0ac24215a097444" providerId="LiveId" clId="{5EB672D0-6964-4342-89C3-434098488215}" dt="2020-11-14T15:19:26.845" v="53942" actId="255"/>
        <pc:sldMkLst>
          <pc:docMk/>
          <pc:sldMk cId="149222532" sldId="332"/>
        </pc:sldMkLst>
        <pc:spChg chg="mod">
          <ac:chgData name="ludvik.zel@gmail.com" userId="a0ac24215a097444" providerId="LiveId" clId="{5EB672D0-6964-4342-89C3-434098488215}" dt="2020-11-14T15:19:26.845" v="53942" actId="255"/>
          <ac:spMkLst>
            <pc:docMk/>
            <pc:sldMk cId="149222532" sldId="332"/>
            <ac:spMk id="2" creationId="{347EDC6C-504E-4925-9303-85305A27EACF}"/>
          </ac:spMkLst>
        </pc:spChg>
        <pc:spChg chg="mod">
          <ac:chgData name="ludvik.zel@gmail.com" userId="a0ac24215a097444" providerId="LiveId" clId="{5EB672D0-6964-4342-89C3-434098488215}" dt="2020-11-14T11:42:57.001" v="51837" actId="123"/>
          <ac:spMkLst>
            <pc:docMk/>
            <pc:sldMk cId="149222532" sldId="332"/>
            <ac:spMk id="3" creationId="{77D16DCA-00FC-4379-87E8-09C2D05FE07B}"/>
          </ac:spMkLst>
        </pc:spChg>
        <pc:spChg chg="add del mod">
          <ac:chgData name="ludvik.zel@gmail.com" userId="a0ac24215a097444" providerId="LiveId" clId="{5EB672D0-6964-4342-89C3-434098488215}" dt="2020-11-09T13:12:40.765" v="45558" actId="26606"/>
          <ac:spMkLst>
            <pc:docMk/>
            <pc:sldMk cId="149222532" sldId="332"/>
            <ac:spMk id="4" creationId="{92A77204-941F-4EF2-8E79-93201B3FA7A0}"/>
          </ac:spMkLst>
        </pc:spChg>
        <pc:spChg chg="add mod">
          <ac:chgData name="ludvik.zel@gmail.com" userId="a0ac24215a097444" providerId="LiveId" clId="{5EB672D0-6964-4342-89C3-434098488215}" dt="2020-11-09T13:13:21.253" v="45597" actId="20577"/>
          <ac:spMkLst>
            <pc:docMk/>
            <pc:sldMk cId="149222532" sldId="332"/>
            <ac:spMk id="5" creationId="{58ACC90A-5E69-4846-ACA5-21C043B55E12}"/>
          </ac:spMkLst>
        </pc:spChg>
        <pc:spChg chg="add mod">
          <ac:chgData name="ludvik.zel@gmail.com" userId="a0ac24215a097444" providerId="LiveId" clId="{5EB672D0-6964-4342-89C3-434098488215}" dt="2020-11-11T16:29:44.247" v="49645" actId="1076"/>
          <ac:spMkLst>
            <pc:docMk/>
            <pc:sldMk cId="149222532" sldId="332"/>
            <ac:spMk id="6" creationId="{199C28E7-7B5B-44AB-98C0-1AC64183C331}"/>
          </ac:spMkLst>
        </pc:spChg>
        <pc:spChg chg="add del">
          <ac:chgData name="ludvik.zel@gmail.com" userId="a0ac24215a097444" providerId="LiveId" clId="{5EB672D0-6964-4342-89C3-434098488215}" dt="2020-11-09T13:12:40.765" v="45558" actId="26606"/>
          <ac:spMkLst>
            <pc:docMk/>
            <pc:sldMk cId="149222532" sldId="332"/>
            <ac:spMk id="73" creationId="{231BF440-39FA-4087-84CC-2EEC0BBDAF29}"/>
          </ac:spMkLst>
        </pc:spChg>
        <pc:spChg chg="add del">
          <ac:chgData name="ludvik.zel@gmail.com" userId="a0ac24215a097444" providerId="LiveId" clId="{5EB672D0-6964-4342-89C3-434098488215}" dt="2020-11-09T13:12:40.765" v="45558" actId="26606"/>
          <ac:spMkLst>
            <pc:docMk/>
            <pc:sldMk cId="149222532" sldId="332"/>
            <ac:spMk id="75" creationId="{F04E4CBA-303B-48BD-8451-C2701CB0EEBF}"/>
          </ac:spMkLst>
        </pc:spChg>
        <pc:spChg chg="add del">
          <ac:chgData name="ludvik.zel@gmail.com" userId="a0ac24215a097444" providerId="LiveId" clId="{5EB672D0-6964-4342-89C3-434098488215}" dt="2020-11-09T13:12:40.765" v="45558" actId="26606"/>
          <ac:spMkLst>
            <pc:docMk/>
            <pc:sldMk cId="149222532" sldId="332"/>
            <ac:spMk id="77" creationId="{F6CA58B3-AFCC-4A40-9882-50D5080879B0}"/>
          </ac:spMkLst>
        </pc:spChg>
        <pc:spChg chg="add del">
          <ac:chgData name="ludvik.zel@gmail.com" userId="a0ac24215a097444" providerId="LiveId" clId="{5EB672D0-6964-4342-89C3-434098488215}" dt="2020-11-09T13:12:40.765" v="45558" actId="26606"/>
          <ac:spMkLst>
            <pc:docMk/>
            <pc:sldMk cId="149222532" sldId="332"/>
            <ac:spMk id="79" creationId="{75C56826-D4E5-42ED-8529-079651CB3005}"/>
          </ac:spMkLst>
        </pc:spChg>
        <pc:spChg chg="add del">
          <ac:chgData name="ludvik.zel@gmail.com" userId="a0ac24215a097444" providerId="LiveId" clId="{5EB672D0-6964-4342-89C3-434098488215}" dt="2020-11-09T13:12:40.765" v="45558" actId="26606"/>
          <ac:spMkLst>
            <pc:docMk/>
            <pc:sldMk cId="149222532" sldId="332"/>
            <ac:spMk id="81" creationId="{82095FCE-EF05-4443-B97A-85DEE3A5CA17}"/>
          </ac:spMkLst>
        </pc:spChg>
        <pc:spChg chg="add del">
          <ac:chgData name="ludvik.zel@gmail.com" userId="a0ac24215a097444" providerId="LiveId" clId="{5EB672D0-6964-4342-89C3-434098488215}" dt="2020-11-09T13:12:40.765" v="45558" actId="26606"/>
          <ac:spMkLst>
            <pc:docMk/>
            <pc:sldMk cId="149222532" sldId="332"/>
            <ac:spMk id="83" creationId="{CA00AE6B-AA30-4CF8-BA6F-339B780AD76C}"/>
          </ac:spMkLst>
        </pc:spChg>
        <pc:picChg chg="mod">
          <ac:chgData name="ludvik.zel@gmail.com" userId="a0ac24215a097444" providerId="LiveId" clId="{5EB672D0-6964-4342-89C3-434098488215}" dt="2020-11-14T11:43:06.638" v="51839" actId="1076"/>
          <ac:picMkLst>
            <pc:docMk/>
            <pc:sldMk cId="149222532" sldId="332"/>
            <ac:picMk id="4" creationId="{8627B7A0-A1FD-4F1C-89E3-FD3A5C8D3067}"/>
          </ac:picMkLst>
        </pc:picChg>
        <pc:picChg chg="del mod">
          <ac:chgData name="ludvik.zel@gmail.com" userId="a0ac24215a097444" providerId="LiveId" clId="{5EB672D0-6964-4342-89C3-434098488215}" dt="2020-11-11T16:29:35.823" v="49643" actId="478"/>
          <ac:picMkLst>
            <pc:docMk/>
            <pc:sldMk cId="149222532" sldId="332"/>
            <ac:picMk id="7" creationId="{233498D8-052F-4493-BB93-A772FD73FDC6}"/>
          </ac:picMkLst>
        </pc:picChg>
        <pc:picChg chg="add del mod">
          <ac:chgData name="ludvik.zel@gmail.com" userId="a0ac24215a097444" providerId="LiveId" clId="{5EB672D0-6964-4342-89C3-434098488215}" dt="2020-11-10T19:33:37.125" v="49305" actId="478"/>
          <ac:picMkLst>
            <pc:docMk/>
            <pc:sldMk cId="149222532" sldId="332"/>
            <ac:picMk id="15" creationId="{67CFDC62-3942-474A-8688-7A35EE261F27}"/>
          </ac:picMkLst>
        </pc:picChg>
        <pc:picChg chg="add mod ord">
          <ac:chgData name="ludvik.zel@gmail.com" userId="a0ac24215a097444" providerId="LiveId" clId="{5EB672D0-6964-4342-89C3-434098488215}" dt="2020-11-09T13:12:40.765" v="45558" actId="26606"/>
          <ac:picMkLst>
            <pc:docMk/>
            <pc:sldMk cId="149222532" sldId="332"/>
            <ac:picMk id="13314" creationId="{5CDFEDCE-AE96-4AD7-BC36-9CAC7DC78B52}"/>
          </ac:picMkLst>
        </pc:picChg>
        <pc:picChg chg="add del mod ord">
          <ac:chgData name="ludvik.zel@gmail.com" userId="a0ac24215a097444" providerId="LiveId" clId="{5EB672D0-6964-4342-89C3-434098488215}" dt="2020-11-09T13:12:40.765" v="45558" actId="26606"/>
          <ac:picMkLst>
            <pc:docMk/>
            <pc:sldMk cId="149222532" sldId="332"/>
            <ac:picMk id="13316" creationId="{09C4394A-D957-4D5C-ACAB-B93C7CAB02BA}"/>
          </ac:picMkLst>
        </pc:picChg>
      </pc:sldChg>
      <pc:sldChg chg="addSp delSp modSp new mod setBg delAnim modAnim">
        <pc:chgData name="ludvik.zel@gmail.com" userId="a0ac24215a097444" providerId="LiveId" clId="{5EB672D0-6964-4342-89C3-434098488215}" dt="2020-11-14T15:20:13.389" v="53943" actId="255"/>
        <pc:sldMkLst>
          <pc:docMk/>
          <pc:sldMk cId="3158323249" sldId="333"/>
        </pc:sldMkLst>
        <pc:spChg chg="mod">
          <ac:chgData name="ludvik.zel@gmail.com" userId="a0ac24215a097444" providerId="LiveId" clId="{5EB672D0-6964-4342-89C3-434098488215}" dt="2020-11-14T15:20:13.389" v="53943" actId="255"/>
          <ac:spMkLst>
            <pc:docMk/>
            <pc:sldMk cId="3158323249" sldId="333"/>
            <ac:spMk id="2" creationId="{BB29CE89-6F50-4060-ADC0-5FE9841FE303}"/>
          </ac:spMkLst>
        </pc:spChg>
        <pc:spChg chg="mod">
          <ac:chgData name="ludvik.zel@gmail.com" userId="a0ac24215a097444" providerId="LiveId" clId="{5EB672D0-6964-4342-89C3-434098488215}" dt="2020-11-14T12:48:07.208" v="52167" actId="123"/>
          <ac:spMkLst>
            <pc:docMk/>
            <pc:sldMk cId="3158323249" sldId="333"/>
            <ac:spMk id="3" creationId="{1744DC57-0E1E-49D1-A46D-7D0062648A74}"/>
          </ac:spMkLst>
        </pc:spChg>
        <pc:spChg chg="add mod">
          <ac:chgData name="ludvik.zel@gmail.com" userId="a0ac24215a097444" providerId="LiveId" clId="{5EB672D0-6964-4342-89C3-434098488215}" dt="2020-11-10T19:43:47.108" v="49376" actId="1076"/>
          <ac:spMkLst>
            <pc:docMk/>
            <pc:sldMk cId="3158323249" sldId="333"/>
            <ac:spMk id="4" creationId="{82777BC1-C80B-4BAB-921F-9DF2D41592A0}"/>
          </ac:spMkLst>
        </pc:spChg>
        <pc:spChg chg="add">
          <ac:chgData name="ludvik.zel@gmail.com" userId="a0ac24215a097444" providerId="LiveId" clId="{5EB672D0-6964-4342-89C3-434098488215}" dt="2020-11-09T13:20:18.426" v="45800" actId="26606"/>
          <ac:spMkLst>
            <pc:docMk/>
            <pc:sldMk cId="3158323249" sldId="333"/>
            <ac:spMk id="71" creationId="{F94AA2BD-2E3F-4B1D-8127-5744B8115311}"/>
          </ac:spMkLst>
        </pc:spChg>
        <pc:spChg chg="add">
          <ac:chgData name="ludvik.zel@gmail.com" userId="a0ac24215a097444" providerId="LiveId" clId="{5EB672D0-6964-4342-89C3-434098488215}" dt="2020-11-09T13:20:18.426" v="45800" actId="26606"/>
          <ac:spMkLst>
            <pc:docMk/>
            <pc:sldMk cId="3158323249" sldId="333"/>
            <ac:spMk id="73" creationId="{4BD02261-2DC8-4AA8-9E16-7751AE892445}"/>
          </ac:spMkLst>
        </pc:spChg>
        <pc:spChg chg="add">
          <ac:chgData name="ludvik.zel@gmail.com" userId="a0ac24215a097444" providerId="LiveId" clId="{5EB672D0-6964-4342-89C3-434098488215}" dt="2020-11-09T13:20:18.426" v="45800" actId="26606"/>
          <ac:spMkLst>
            <pc:docMk/>
            <pc:sldMk cId="3158323249" sldId="333"/>
            <ac:spMk id="75" creationId="{3D752CF2-2291-40B5-B462-C17B174C10BC}"/>
          </ac:spMkLst>
        </pc:spChg>
        <pc:picChg chg="del">
          <ac:chgData name="ludvik.zel@gmail.com" userId="a0ac24215a097444" providerId="LiveId" clId="{5EB672D0-6964-4342-89C3-434098488215}" dt="2020-11-09T20:00:36.022" v="49263" actId="478"/>
          <ac:picMkLst>
            <pc:docMk/>
            <pc:sldMk cId="3158323249" sldId="333"/>
            <ac:picMk id="5" creationId="{243BC800-77F0-4462-9617-5F80DCB08D2E}"/>
          </ac:picMkLst>
        </pc:picChg>
        <pc:picChg chg="del mod">
          <ac:chgData name="ludvik.zel@gmail.com" userId="a0ac24215a097444" providerId="LiveId" clId="{5EB672D0-6964-4342-89C3-434098488215}" dt="2020-11-14T12:57:19.482" v="52233" actId="478"/>
          <ac:picMkLst>
            <pc:docMk/>
            <pc:sldMk cId="3158323249" sldId="333"/>
            <ac:picMk id="5" creationId="{61741F79-F646-47B6-B7A0-AD7B761FBCC1}"/>
          </ac:picMkLst>
        </pc:picChg>
        <pc:picChg chg="del mod">
          <ac:chgData name="ludvik.zel@gmail.com" userId="a0ac24215a097444" providerId="LiveId" clId="{5EB672D0-6964-4342-89C3-434098488215}" dt="2020-11-11T16:37:04.133" v="49655" actId="478"/>
          <ac:picMkLst>
            <pc:docMk/>
            <pc:sldMk cId="3158323249" sldId="333"/>
            <ac:picMk id="6" creationId="{AAF95FF3-E308-4BF6-9457-9BB6048B74C9}"/>
          </ac:picMkLst>
        </pc:picChg>
        <pc:picChg chg="mod">
          <ac:chgData name="ludvik.zel@gmail.com" userId="a0ac24215a097444" providerId="LiveId" clId="{5EB672D0-6964-4342-89C3-434098488215}" dt="2020-11-14T12:58:27.372" v="52234" actId="1076"/>
          <ac:picMkLst>
            <pc:docMk/>
            <pc:sldMk cId="3158323249" sldId="333"/>
            <ac:picMk id="6" creationId="{D2BCAD90-42A0-44A4-B619-BFE7DAEEEBF9}"/>
          </ac:picMkLst>
        </pc:picChg>
        <pc:picChg chg="add del mod">
          <ac:chgData name="ludvik.zel@gmail.com" userId="a0ac24215a097444" providerId="LiveId" clId="{5EB672D0-6964-4342-89C3-434098488215}" dt="2020-11-10T19:39:35.931" v="49314" actId="478"/>
          <ac:picMkLst>
            <pc:docMk/>
            <pc:sldMk cId="3158323249" sldId="333"/>
            <ac:picMk id="8" creationId="{FF2E382F-6486-4A50-9E98-F489D007C8D6}"/>
          </ac:picMkLst>
        </pc:picChg>
        <pc:picChg chg="add mod">
          <ac:chgData name="ludvik.zel@gmail.com" userId="a0ac24215a097444" providerId="LiveId" clId="{5EB672D0-6964-4342-89C3-434098488215}" dt="2020-11-09T13:20:18.426" v="45800" actId="26606"/>
          <ac:picMkLst>
            <pc:docMk/>
            <pc:sldMk cId="3158323249" sldId="333"/>
            <ac:picMk id="15362" creationId="{0B23D92E-846E-4563-A1A3-DD6A8A4E9525}"/>
          </ac:picMkLst>
        </pc:picChg>
      </pc:sldChg>
      <pc:sldChg chg="addSp delSp modSp new mod setBg delAnim modAnim setClrOvrMap">
        <pc:chgData name="ludvik.zel@gmail.com" userId="a0ac24215a097444" providerId="LiveId" clId="{5EB672D0-6964-4342-89C3-434098488215}" dt="2020-11-16T07:41:38.460" v="53983" actId="114"/>
        <pc:sldMkLst>
          <pc:docMk/>
          <pc:sldMk cId="3105975895" sldId="334"/>
        </pc:sldMkLst>
        <pc:spChg chg="del">
          <ac:chgData name="ludvik.zel@gmail.com" userId="a0ac24215a097444" providerId="LiveId" clId="{5EB672D0-6964-4342-89C3-434098488215}" dt="2020-11-09T13:29:33.387" v="45940" actId="478"/>
          <ac:spMkLst>
            <pc:docMk/>
            <pc:sldMk cId="3105975895" sldId="334"/>
            <ac:spMk id="2" creationId="{7E13BBC5-2663-4665-A172-C03638A7DB4E}"/>
          </ac:spMkLst>
        </pc:spChg>
        <pc:spChg chg="mod">
          <ac:chgData name="ludvik.zel@gmail.com" userId="a0ac24215a097444" providerId="LiveId" clId="{5EB672D0-6964-4342-89C3-434098488215}" dt="2020-11-16T07:41:38.460" v="53983" actId="114"/>
          <ac:spMkLst>
            <pc:docMk/>
            <pc:sldMk cId="3105975895" sldId="334"/>
            <ac:spMk id="3" creationId="{E5C510C5-6184-44EE-BDB8-33BB9EE9FB34}"/>
          </ac:spMkLst>
        </pc:spChg>
        <pc:spChg chg="add del mod">
          <ac:chgData name="ludvik.zel@gmail.com" userId="a0ac24215a097444" providerId="LiveId" clId="{5EB672D0-6964-4342-89C3-434098488215}" dt="2020-11-09T13:33:01.606" v="46016" actId="478"/>
          <ac:spMkLst>
            <pc:docMk/>
            <pc:sldMk cId="3105975895" sldId="334"/>
            <ac:spMk id="4" creationId="{91F57B55-5370-44FD-85DF-2397B6869B0F}"/>
          </ac:spMkLst>
        </pc:spChg>
        <pc:spChg chg="add del mod">
          <ac:chgData name="ludvik.zel@gmail.com" userId="a0ac24215a097444" providerId="LiveId" clId="{5EB672D0-6964-4342-89C3-434098488215}" dt="2020-11-09T13:33:01.606" v="46016" actId="478"/>
          <ac:spMkLst>
            <pc:docMk/>
            <pc:sldMk cId="3105975895" sldId="334"/>
            <ac:spMk id="6" creationId="{75F61CB8-C056-4B02-93F7-D0B5EF931F9C}"/>
          </ac:spMkLst>
        </pc:spChg>
        <pc:spChg chg="add mod">
          <ac:chgData name="ludvik.zel@gmail.com" userId="a0ac24215a097444" providerId="LiveId" clId="{5EB672D0-6964-4342-89C3-434098488215}" dt="2020-11-10T19:46:31.368" v="49383" actId="1076"/>
          <ac:spMkLst>
            <pc:docMk/>
            <pc:sldMk cId="3105975895" sldId="334"/>
            <ac:spMk id="10" creationId="{874BF65A-5080-4DA2-8392-333C544E6274}"/>
          </ac:spMkLst>
        </pc:spChg>
        <pc:spChg chg="add mod">
          <ac:chgData name="ludvik.zel@gmail.com" userId="a0ac24215a097444" providerId="LiveId" clId="{5EB672D0-6964-4342-89C3-434098488215}" dt="2020-11-09T13:32:52.211" v="46014" actId="1076"/>
          <ac:spMkLst>
            <pc:docMk/>
            <pc:sldMk cId="3105975895" sldId="334"/>
            <ac:spMk id="11" creationId="{A178CF38-7816-4E4A-9B41-5E653F7473DD}"/>
          </ac:spMkLst>
        </pc:spChg>
        <pc:spChg chg="add">
          <ac:chgData name="ludvik.zel@gmail.com" userId="a0ac24215a097444" providerId="LiveId" clId="{5EB672D0-6964-4342-89C3-434098488215}" dt="2020-11-09T13:30:53.955" v="45951" actId="26606"/>
          <ac:spMkLst>
            <pc:docMk/>
            <pc:sldMk cId="3105975895" sldId="334"/>
            <ac:spMk id="73" creationId="{A86541C6-61B1-4DAA-B57A-EAF3F24F0491}"/>
          </ac:spMkLst>
        </pc:spChg>
        <pc:spChg chg="add">
          <ac:chgData name="ludvik.zel@gmail.com" userId="a0ac24215a097444" providerId="LiveId" clId="{5EB672D0-6964-4342-89C3-434098488215}" dt="2020-11-09T13:30:53.955" v="45951" actId="26606"/>
          <ac:spMkLst>
            <pc:docMk/>
            <pc:sldMk cId="3105975895" sldId="334"/>
            <ac:spMk id="75" creationId="{71750011-2006-46BB-AFDE-C6E461752333}"/>
          </ac:spMkLst>
        </pc:spChg>
        <pc:picChg chg="mod">
          <ac:chgData name="ludvik.zel@gmail.com" userId="a0ac24215a097444" providerId="LiveId" clId="{5EB672D0-6964-4342-89C3-434098488215}" dt="2020-11-14T13:22:32.824" v="52536" actId="1076"/>
          <ac:picMkLst>
            <pc:docMk/>
            <pc:sldMk cId="3105975895" sldId="334"/>
            <ac:picMk id="2" creationId="{4063CCA8-9CE6-4DA4-9930-53C7140B2837}"/>
          </ac:picMkLst>
        </pc:picChg>
        <pc:picChg chg="del mod">
          <ac:chgData name="ludvik.zel@gmail.com" userId="a0ac24215a097444" providerId="LiveId" clId="{5EB672D0-6964-4342-89C3-434098488215}" dt="2020-11-11T16:39:46.448" v="49663" actId="478"/>
          <ac:picMkLst>
            <pc:docMk/>
            <pc:sldMk cId="3105975895" sldId="334"/>
            <ac:picMk id="2" creationId="{8466FECB-1EFC-4F31-8FA7-D6621531F701}"/>
          </ac:picMkLst>
        </pc:picChg>
        <pc:picChg chg="del mod">
          <ac:chgData name="ludvik.zel@gmail.com" userId="a0ac24215a097444" providerId="LiveId" clId="{5EB672D0-6964-4342-89C3-434098488215}" dt="2020-11-14T13:21:05.170" v="52535" actId="478"/>
          <ac:picMkLst>
            <pc:docMk/>
            <pc:sldMk cId="3105975895" sldId="334"/>
            <ac:picMk id="4" creationId="{37D21840-D063-45AA-8699-4160C53573E8}"/>
          </ac:picMkLst>
        </pc:picChg>
        <pc:picChg chg="add del">
          <ac:chgData name="ludvik.zel@gmail.com" userId="a0ac24215a097444" providerId="LiveId" clId="{5EB672D0-6964-4342-89C3-434098488215}" dt="2020-11-09T13:30:38.563" v="45949" actId="478"/>
          <ac:picMkLst>
            <pc:docMk/>
            <pc:sldMk cId="3105975895" sldId="334"/>
            <ac:picMk id="8" creationId="{D0D0B38E-5711-4A0B-8C82-8B3BCB77FB84}"/>
          </ac:picMkLst>
        </pc:picChg>
        <pc:picChg chg="del">
          <ac:chgData name="ludvik.zel@gmail.com" userId="a0ac24215a097444" providerId="LiveId" clId="{5EB672D0-6964-4342-89C3-434098488215}" dt="2020-11-09T20:02:38.776" v="49264" actId="478"/>
          <ac:picMkLst>
            <pc:docMk/>
            <pc:sldMk cId="3105975895" sldId="334"/>
            <ac:picMk id="12" creationId="{5B5A80FA-82B1-4A99-AD26-B6E54A37659A}"/>
          </ac:picMkLst>
        </pc:picChg>
        <pc:picChg chg="del">
          <ac:chgData name="ludvik.zel@gmail.com" userId="a0ac24215a097444" providerId="LiveId" clId="{5EB672D0-6964-4342-89C3-434098488215}" dt="2020-11-09T20:03:09.035" v="49265" actId="478"/>
          <ac:picMkLst>
            <pc:docMk/>
            <pc:sldMk cId="3105975895" sldId="334"/>
            <ac:picMk id="13" creationId="{B952EA86-BA3B-4A9F-A758-B4F3D8A6887D}"/>
          </ac:picMkLst>
        </pc:picChg>
        <pc:picChg chg="add del mod">
          <ac:chgData name="ludvik.zel@gmail.com" userId="a0ac24215a097444" providerId="LiveId" clId="{5EB672D0-6964-4342-89C3-434098488215}" dt="2020-11-10T19:46:14.501" v="49379" actId="478"/>
          <ac:picMkLst>
            <pc:docMk/>
            <pc:sldMk cId="3105975895" sldId="334"/>
            <ac:picMk id="14" creationId="{CDCAD229-14C7-49BD-BE77-25C57D0AF26D}"/>
          </ac:picMkLst>
        </pc:picChg>
        <pc:picChg chg="del mod">
          <ac:chgData name="ludvik.zel@gmail.com" userId="a0ac24215a097444" providerId="LiveId" clId="{5EB672D0-6964-4342-89C3-434098488215}" dt="2020-11-11T16:39:24.990" v="49661" actId="478"/>
          <ac:picMkLst>
            <pc:docMk/>
            <pc:sldMk cId="3105975895" sldId="334"/>
            <ac:picMk id="15" creationId="{80AA25B7-CFBA-425B-8D0C-09AA64A28982}"/>
          </ac:picMkLst>
        </pc:picChg>
        <pc:picChg chg="add mod">
          <ac:chgData name="ludvik.zel@gmail.com" userId="a0ac24215a097444" providerId="LiveId" clId="{5EB672D0-6964-4342-89C3-434098488215}" dt="2020-11-09T13:30:53.955" v="45951" actId="26606"/>
          <ac:picMkLst>
            <pc:docMk/>
            <pc:sldMk cId="3105975895" sldId="334"/>
            <ac:picMk id="17410" creationId="{13526318-0FC4-4AF9-9A05-58945725DF89}"/>
          </ac:picMkLst>
        </pc:picChg>
        <pc:picChg chg="add mod ord">
          <ac:chgData name="ludvik.zel@gmail.com" userId="a0ac24215a097444" providerId="LiveId" clId="{5EB672D0-6964-4342-89C3-434098488215}" dt="2020-11-10T19:46:27.690" v="49382" actId="1076"/>
          <ac:picMkLst>
            <pc:docMk/>
            <pc:sldMk cId="3105975895" sldId="334"/>
            <ac:picMk id="17412" creationId="{7CF98C53-E8A4-4F2C-A9C4-EECBEF93568E}"/>
          </ac:picMkLst>
        </pc:picChg>
      </pc:sldChg>
      <pc:sldChg chg="addSp delSp modSp new mod setBg delAnim setClrOvrMap">
        <pc:chgData name="ludvik.zel@gmail.com" userId="a0ac24215a097444" providerId="LiveId" clId="{5EB672D0-6964-4342-89C3-434098488215}" dt="2020-11-16T07:43:30.941" v="54001" actId="313"/>
        <pc:sldMkLst>
          <pc:docMk/>
          <pc:sldMk cId="219990746" sldId="335"/>
        </pc:sldMkLst>
        <pc:spChg chg="mod">
          <ac:chgData name="ludvik.zel@gmail.com" userId="a0ac24215a097444" providerId="LiveId" clId="{5EB672D0-6964-4342-89C3-434098488215}" dt="2020-11-14T10:09:30.396" v="50129" actId="20577"/>
          <ac:spMkLst>
            <pc:docMk/>
            <pc:sldMk cId="219990746" sldId="335"/>
            <ac:spMk id="2" creationId="{BD995883-344B-482E-B1B7-8C9FCE944FB7}"/>
          </ac:spMkLst>
        </pc:spChg>
        <pc:spChg chg="mod">
          <ac:chgData name="ludvik.zel@gmail.com" userId="a0ac24215a097444" providerId="LiveId" clId="{5EB672D0-6964-4342-89C3-434098488215}" dt="2020-11-16T07:43:30.941" v="54001" actId="313"/>
          <ac:spMkLst>
            <pc:docMk/>
            <pc:sldMk cId="219990746" sldId="335"/>
            <ac:spMk id="3" creationId="{04B4E01E-C2A4-44F5-8FA6-FEDC80660C70}"/>
          </ac:spMkLst>
        </pc:spChg>
        <pc:spChg chg="add">
          <ac:chgData name="ludvik.zel@gmail.com" userId="a0ac24215a097444" providerId="LiveId" clId="{5EB672D0-6964-4342-89C3-434098488215}" dt="2020-11-09T15:16:58.243" v="47042" actId="22"/>
          <ac:spMkLst>
            <pc:docMk/>
            <pc:sldMk cId="219990746" sldId="335"/>
            <ac:spMk id="5" creationId="{3CF7411D-8CE9-46FC-8B2E-37F44AAD8B6F}"/>
          </ac:spMkLst>
        </pc:spChg>
        <pc:spChg chg="add">
          <ac:chgData name="ludvik.zel@gmail.com" userId="a0ac24215a097444" providerId="LiveId" clId="{5EB672D0-6964-4342-89C3-434098488215}" dt="2020-11-09T15:14:30.958" v="46789" actId="26606"/>
          <ac:spMkLst>
            <pc:docMk/>
            <pc:sldMk cId="219990746" sldId="335"/>
            <ac:spMk id="9" creationId="{7C432AFE-B3D2-4BFF-BF8F-96C27AFF1AC7}"/>
          </ac:spMkLst>
        </pc:spChg>
        <pc:spChg chg="add">
          <ac:chgData name="ludvik.zel@gmail.com" userId="a0ac24215a097444" providerId="LiveId" clId="{5EB672D0-6964-4342-89C3-434098488215}" dt="2020-11-09T15:14:30.958" v="46789" actId="26606"/>
          <ac:spMkLst>
            <pc:docMk/>
            <pc:sldMk cId="219990746" sldId="335"/>
            <ac:spMk id="11" creationId="{AF2F604E-43BE-4DC3-B983-E071523364F8}"/>
          </ac:spMkLst>
        </pc:spChg>
        <pc:spChg chg="add">
          <ac:chgData name="ludvik.zel@gmail.com" userId="a0ac24215a097444" providerId="LiveId" clId="{5EB672D0-6964-4342-89C3-434098488215}" dt="2020-11-09T15:14:30.958" v="46789" actId="26606"/>
          <ac:spMkLst>
            <pc:docMk/>
            <pc:sldMk cId="219990746" sldId="335"/>
            <ac:spMk id="13" creationId="{08C9B587-E65E-4B52-B37C-ABEBB6E87928}"/>
          </ac:spMkLst>
        </pc:spChg>
        <pc:picChg chg="add mod ord">
          <ac:chgData name="ludvik.zel@gmail.com" userId="a0ac24215a097444" providerId="LiveId" clId="{5EB672D0-6964-4342-89C3-434098488215}" dt="2020-11-09T15:14:30.958" v="46789" actId="26606"/>
          <ac:picMkLst>
            <pc:docMk/>
            <pc:sldMk cId="219990746" sldId="335"/>
            <ac:picMk id="4" creationId="{F84DCAA3-482E-46B4-A92A-F5F0BC4BA9E7}"/>
          </ac:picMkLst>
        </pc:picChg>
        <pc:picChg chg="del mod">
          <ac:chgData name="ludvik.zel@gmail.com" userId="a0ac24215a097444" providerId="LiveId" clId="{5EB672D0-6964-4342-89C3-434098488215}" dt="2020-11-11T15:20:19.587" v="49533" actId="478"/>
          <ac:picMkLst>
            <pc:docMk/>
            <pc:sldMk cId="219990746" sldId="335"/>
            <ac:picMk id="6" creationId="{5F2D1424-E040-49AA-B724-B41C1B0717B3}"/>
          </ac:picMkLst>
        </pc:picChg>
        <pc:picChg chg="mod">
          <ac:chgData name="ludvik.zel@gmail.com" userId="a0ac24215a097444" providerId="LiveId" clId="{5EB672D0-6964-4342-89C3-434098488215}" dt="2020-11-14T09:48:29.869" v="49691" actId="1076"/>
          <ac:picMkLst>
            <pc:docMk/>
            <pc:sldMk cId="219990746" sldId="335"/>
            <ac:picMk id="6" creationId="{951D72AE-A908-4FA3-B0DB-B87F7787A717}"/>
          </ac:picMkLst>
        </pc:picChg>
        <pc:picChg chg="del mod">
          <ac:chgData name="ludvik.zel@gmail.com" userId="a0ac24215a097444" providerId="LiveId" clId="{5EB672D0-6964-4342-89C3-434098488215}" dt="2020-11-14T09:46:28.066" v="49689" actId="478"/>
          <ac:picMkLst>
            <pc:docMk/>
            <pc:sldMk cId="219990746" sldId="335"/>
            <ac:picMk id="7" creationId="{39EBB945-B2F5-4601-952C-365B044317E1}"/>
          </ac:picMkLst>
        </pc:picChg>
      </pc:sldChg>
      <pc:sldChg chg="modSp new mod">
        <pc:chgData name="ludvik.zel@gmail.com" userId="a0ac24215a097444" providerId="LiveId" clId="{5EB672D0-6964-4342-89C3-434098488215}" dt="2020-11-14T13:27:31.469" v="52561" actId="20577"/>
        <pc:sldMkLst>
          <pc:docMk/>
          <pc:sldMk cId="1052434315" sldId="336"/>
        </pc:sldMkLst>
        <pc:spChg chg="mod">
          <ac:chgData name="ludvik.zel@gmail.com" userId="a0ac24215a097444" providerId="LiveId" clId="{5EB672D0-6964-4342-89C3-434098488215}" dt="2020-11-09T15:27:48.284" v="47401" actId="20577"/>
          <ac:spMkLst>
            <pc:docMk/>
            <pc:sldMk cId="1052434315" sldId="336"/>
            <ac:spMk id="2" creationId="{231D7249-C4DE-4A75-8B95-1248A102FA18}"/>
          </ac:spMkLst>
        </pc:spChg>
        <pc:spChg chg="mod">
          <ac:chgData name="ludvik.zel@gmail.com" userId="a0ac24215a097444" providerId="LiveId" clId="{5EB672D0-6964-4342-89C3-434098488215}" dt="2020-11-14T13:27:31.469" v="52561" actId="20577"/>
          <ac:spMkLst>
            <pc:docMk/>
            <pc:sldMk cId="1052434315" sldId="336"/>
            <ac:spMk id="3" creationId="{A75EDEEC-02FA-4588-A99D-38F9BE359D1E}"/>
          </ac:spMkLst>
        </pc:spChg>
      </pc:sldChg>
      <pc:sldChg chg="addSp delSp modSp new mod setBg delAnim modAnim">
        <pc:chgData name="ludvik.zel@gmail.com" userId="a0ac24215a097444" providerId="LiveId" clId="{5EB672D0-6964-4342-89C3-434098488215}" dt="2020-11-16T07:42:42.517" v="53990" actId="114"/>
        <pc:sldMkLst>
          <pc:docMk/>
          <pc:sldMk cId="1231378291" sldId="337"/>
        </pc:sldMkLst>
        <pc:spChg chg="mod">
          <ac:chgData name="ludvik.zel@gmail.com" userId="a0ac24215a097444" providerId="LiveId" clId="{5EB672D0-6964-4342-89C3-434098488215}" dt="2020-11-14T15:18:22.777" v="53940" actId="255"/>
          <ac:spMkLst>
            <pc:docMk/>
            <pc:sldMk cId="1231378291" sldId="337"/>
            <ac:spMk id="2" creationId="{2DF87139-6181-4033-8C29-81E7411B2FAC}"/>
          </ac:spMkLst>
        </pc:spChg>
        <pc:spChg chg="mod">
          <ac:chgData name="ludvik.zel@gmail.com" userId="a0ac24215a097444" providerId="LiveId" clId="{5EB672D0-6964-4342-89C3-434098488215}" dt="2020-11-16T07:42:42.517" v="53990" actId="114"/>
          <ac:spMkLst>
            <pc:docMk/>
            <pc:sldMk cId="1231378291" sldId="337"/>
            <ac:spMk id="3" creationId="{BA28E68F-C3ED-408D-80AC-A9ECBC342956}"/>
          </ac:spMkLst>
        </pc:spChg>
        <pc:spChg chg="add del">
          <ac:chgData name="ludvik.zel@gmail.com" userId="a0ac24215a097444" providerId="LiveId" clId="{5EB672D0-6964-4342-89C3-434098488215}" dt="2020-11-14T11:11:09.429" v="51002" actId="22"/>
          <ac:spMkLst>
            <pc:docMk/>
            <pc:sldMk cId="1231378291" sldId="337"/>
            <ac:spMk id="5" creationId="{E2369905-148A-4846-9693-797FC9FB0755}"/>
          </ac:spMkLst>
        </pc:spChg>
        <pc:spChg chg="add">
          <ac:chgData name="ludvik.zel@gmail.com" userId="a0ac24215a097444" providerId="LiveId" clId="{5EB672D0-6964-4342-89C3-434098488215}" dt="2020-11-14T11:11:43.534" v="51005" actId="26606"/>
          <ac:spMkLst>
            <pc:docMk/>
            <pc:sldMk cId="1231378291" sldId="337"/>
            <ac:spMk id="8" creationId="{DAF1966E-FD40-4A4A-B61B-C4DF7FA05F06}"/>
          </ac:spMkLst>
        </pc:spChg>
        <pc:spChg chg="add">
          <ac:chgData name="ludvik.zel@gmail.com" userId="a0ac24215a097444" providerId="LiveId" clId="{5EB672D0-6964-4342-89C3-434098488215}" dt="2020-11-14T11:11:43.534" v="51005" actId="26606"/>
          <ac:spMkLst>
            <pc:docMk/>
            <pc:sldMk cId="1231378291" sldId="337"/>
            <ac:spMk id="10" creationId="{047BFA19-D45E-416B-A404-7AF2F3F27017}"/>
          </ac:spMkLst>
        </pc:spChg>
        <pc:spChg chg="add">
          <ac:chgData name="ludvik.zel@gmail.com" userId="a0ac24215a097444" providerId="LiveId" clId="{5EB672D0-6964-4342-89C3-434098488215}" dt="2020-11-14T11:11:43.534" v="51005" actId="26606"/>
          <ac:spMkLst>
            <pc:docMk/>
            <pc:sldMk cId="1231378291" sldId="337"/>
            <ac:spMk id="12" creationId="{8E0105E7-23DB-4CF2-8258-FF47C7620F6E}"/>
          </ac:spMkLst>
        </pc:spChg>
        <pc:spChg chg="add">
          <ac:chgData name="ludvik.zel@gmail.com" userId="a0ac24215a097444" providerId="LiveId" clId="{5EB672D0-6964-4342-89C3-434098488215}" dt="2020-11-14T11:11:43.534" v="51005" actId="26606"/>
          <ac:spMkLst>
            <pc:docMk/>
            <pc:sldMk cId="1231378291" sldId="337"/>
            <ac:spMk id="14" creationId="{074B4F7D-14B2-478B-8BF5-01E4E0C5D263}"/>
          </ac:spMkLst>
        </pc:spChg>
        <pc:picChg chg="mod">
          <ac:chgData name="ludvik.zel@gmail.com" userId="a0ac24215a097444" providerId="LiveId" clId="{5EB672D0-6964-4342-89C3-434098488215}" dt="2020-11-14T11:24:04.463" v="51173" actId="1076"/>
          <ac:picMkLst>
            <pc:docMk/>
            <pc:sldMk cId="1231378291" sldId="337"/>
            <ac:picMk id="6" creationId="{48ED5DA2-834E-4416-A27B-FE69BE2AAF7D}"/>
          </ac:picMkLst>
        </pc:picChg>
        <pc:picChg chg="add del mod">
          <ac:chgData name="ludvik.zel@gmail.com" userId="a0ac24215a097444" providerId="LiveId" clId="{5EB672D0-6964-4342-89C3-434098488215}" dt="2020-11-14T11:21:33.257" v="51172" actId="478"/>
          <ac:picMkLst>
            <pc:docMk/>
            <pc:sldMk cId="1231378291" sldId="337"/>
            <ac:picMk id="11" creationId="{B7E167B4-AFFD-4D8C-8500-82B2D1A02142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002AE1-7388-4513-B772-F9BD812C64F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29F350-7287-4D2F-955B-3A1002526F32}">
      <dgm:prSet/>
      <dgm:spPr/>
      <dgm:t>
        <a:bodyPr/>
        <a:lstStyle/>
        <a:p>
          <a:r>
            <a:rPr lang="cs-CZ" dirty="0"/>
            <a:t>Protesty z let</a:t>
          </a:r>
          <a:br>
            <a:rPr lang="cs-CZ" dirty="0"/>
          </a:br>
          <a:r>
            <a:rPr lang="cs-CZ" dirty="0"/>
            <a:t>2019 a 2020</a:t>
          </a:r>
          <a:endParaRPr lang="en-US" dirty="0"/>
        </a:p>
      </dgm:t>
    </dgm:pt>
    <dgm:pt modelId="{63133290-BC90-4004-A1F7-358A9D1B9B66}" type="parTrans" cxnId="{05E696FE-88F0-401F-B166-E32F13AA4018}">
      <dgm:prSet/>
      <dgm:spPr/>
      <dgm:t>
        <a:bodyPr/>
        <a:lstStyle/>
        <a:p>
          <a:endParaRPr lang="en-US"/>
        </a:p>
      </dgm:t>
    </dgm:pt>
    <dgm:pt modelId="{28B4B73A-2658-4838-BEC5-2F01BCA20FB6}" type="sibTrans" cxnId="{05E696FE-88F0-401F-B166-E32F13AA4018}">
      <dgm:prSet/>
      <dgm:spPr/>
      <dgm:t>
        <a:bodyPr/>
        <a:lstStyle/>
        <a:p>
          <a:endParaRPr lang="en-US"/>
        </a:p>
      </dgm:t>
    </dgm:pt>
    <dgm:pt modelId="{6E044496-A296-4393-8C12-0CE839F1D87C}">
      <dgm:prSet/>
      <dgm:spPr/>
      <dgm:t>
        <a:bodyPr/>
        <a:lstStyle/>
        <a:p>
          <a:r>
            <a:rPr lang="cs-CZ" dirty="0"/>
            <a:t>Bezpečnostní zákon, účinný od </a:t>
          </a:r>
          <a:br>
            <a:rPr lang="cs-CZ" dirty="0"/>
          </a:br>
          <a:r>
            <a:rPr lang="cs-CZ" dirty="0"/>
            <a:t>30. června 2020 </a:t>
          </a:r>
          <a:endParaRPr lang="en-US" dirty="0"/>
        </a:p>
      </dgm:t>
    </dgm:pt>
    <dgm:pt modelId="{E1D9CFB9-72E5-4219-BBA9-216165D1FD44}" type="parTrans" cxnId="{BA447651-8281-48C9-A05A-24604C22A301}">
      <dgm:prSet/>
      <dgm:spPr/>
      <dgm:t>
        <a:bodyPr/>
        <a:lstStyle/>
        <a:p>
          <a:endParaRPr lang="en-US"/>
        </a:p>
      </dgm:t>
    </dgm:pt>
    <dgm:pt modelId="{23856365-8E90-4FEC-A820-1FE3132ED24E}" type="sibTrans" cxnId="{BA447651-8281-48C9-A05A-24604C22A301}">
      <dgm:prSet/>
      <dgm:spPr/>
      <dgm:t>
        <a:bodyPr/>
        <a:lstStyle/>
        <a:p>
          <a:endParaRPr lang="en-US"/>
        </a:p>
      </dgm:t>
    </dgm:pt>
    <dgm:pt modelId="{9C3264DC-AA3D-486D-B52E-DFCA6669BAE6}">
      <dgm:prSet/>
      <dgm:spPr/>
      <dgm:t>
        <a:bodyPr/>
        <a:lstStyle/>
        <a:p>
          <a:r>
            <a:rPr lang="cs-CZ" dirty="0"/>
            <a:t>Některé dopady bezpečnostního zákona</a:t>
          </a:r>
          <a:endParaRPr lang="en-US" dirty="0"/>
        </a:p>
      </dgm:t>
    </dgm:pt>
    <dgm:pt modelId="{6576FA7B-31E3-44DA-9876-C8CD10CDBBB2}" type="parTrans" cxnId="{E7717D0E-D7AB-4458-92BE-223939055F4B}">
      <dgm:prSet/>
      <dgm:spPr/>
      <dgm:t>
        <a:bodyPr/>
        <a:lstStyle/>
        <a:p>
          <a:endParaRPr lang="en-US"/>
        </a:p>
      </dgm:t>
    </dgm:pt>
    <dgm:pt modelId="{A2BA6DC3-35B2-4FD1-BD53-2CD75E751CF9}" type="sibTrans" cxnId="{E7717D0E-D7AB-4458-92BE-223939055F4B}">
      <dgm:prSet/>
      <dgm:spPr/>
      <dgm:t>
        <a:bodyPr/>
        <a:lstStyle/>
        <a:p>
          <a:endParaRPr lang="en-US"/>
        </a:p>
      </dgm:t>
    </dgm:pt>
    <dgm:pt modelId="{336E7707-0882-48B0-954C-B49661A0C9FC}">
      <dgm:prSet/>
      <dgm:spPr/>
      <dgm:t>
        <a:bodyPr/>
        <a:lstStyle/>
        <a:p>
          <a:pPr algn="ctr"/>
          <a:r>
            <a:rPr lang="cs-CZ" dirty="0"/>
            <a:t>Vývoj do roku 2019</a:t>
          </a:r>
        </a:p>
      </dgm:t>
    </dgm:pt>
    <dgm:pt modelId="{0ABC6468-1616-4788-A408-E0ED83E053D9}" type="parTrans" cxnId="{AFFC7E49-E661-4D6B-B7EC-FC5CAB8007BB}">
      <dgm:prSet/>
      <dgm:spPr/>
      <dgm:t>
        <a:bodyPr/>
        <a:lstStyle/>
        <a:p>
          <a:endParaRPr lang="cs-CZ"/>
        </a:p>
      </dgm:t>
    </dgm:pt>
    <dgm:pt modelId="{E1925BF6-0150-4F03-83C2-DE51F8219FC2}" type="sibTrans" cxnId="{AFFC7E49-E661-4D6B-B7EC-FC5CAB8007BB}">
      <dgm:prSet/>
      <dgm:spPr/>
      <dgm:t>
        <a:bodyPr/>
        <a:lstStyle/>
        <a:p>
          <a:endParaRPr lang="cs-CZ"/>
        </a:p>
      </dgm:t>
    </dgm:pt>
    <dgm:pt modelId="{08136D99-CD26-4C2A-B39F-A66F891D91FD}" type="pres">
      <dgm:prSet presAssocID="{9A002AE1-7388-4513-B772-F9BD812C64FD}" presName="Name0" presStyleCnt="0">
        <dgm:presLayoutVars>
          <dgm:dir/>
          <dgm:resizeHandles val="exact"/>
        </dgm:presLayoutVars>
      </dgm:prSet>
      <dgm:spPr/>
    </dgm:pt>
    <dgm:pt modelId="{560D3B34-F797-4A22-97ED-CD0DC789B32D}" type="pres">
      <dgm:prSet presAssocID="{336E7707-0882-48B0-954C-B49661A0C9FC}" presName="node" presStyleLbl="node1" presStyleIdx="0" presStyleCnt="4">
        <dgm:presLayoutVars>
          <dgm:bulletEnabled val="1"/>
        </dgm:presLayoutVars>
      </dgm:prSet>
      <dgm:spPr/>
    </dgm:pt>
    <dgm:pt modelId="{A2764325-8539-4209-9895-EDFD831D455C}" type="pres">
      <dgm:prSet presAssocID="{E1925BF6-0150-4F03-83C2-DE51F8219FC2}" presName="sibTrans" presStyleLbl="sibTrans1D1" presStyleIdx="0" presStyleCnt="3"/>
      <dgm:spPr/>
    </dgm:pt>
    <dgm:pt modelId="{366B69E2-586E-43CC-A03A-6AB9056FD148}" type="pres">
      <dgm:prSet presAssocID="{E1925BF6-0150-4F03-83C2-DE51F8219FC2}" presName="connectorText" presStyleLbl="sibTrans1D1" presStyleIdx="0" presStyleCnt="3"/>
      <dgm:spPr/>
    </dgm:pt>
    <dgm:pt modelId="{080359C5-A69D-41B5-8B0E-BB07FBC1B17D}" type="pres">
      <dgm:prSet presAssocID="{E929F350-7287-4D2F-955B-3A1002526F32}" presName="node" presStyleLbl="node1" presStyleIdx="1" presStyleCnt="4">
        <dgm:presLayoutVars>
          <dgm:bulletEnabled val="1"/>
        </dgm:presLayoutVars>
      </dgm:prSet>
      <dgm:spPr/>
    </dgm:pt>
    <dgm:pt modelId="{60D84071-ABF1-4D8B-880E-5026A47B18EC}" type="pres">
      <dgm:prSet presAssocID="{28B4B73A-2658-4838-BEC5-2F01BCA20FB6}" presName="sibTrans" presStyleLbl="sibTrans1D1" presStyleIdx="1" presStyleCnt="3"/>
      <dgm:spPr/>
    </dgm:pt>
    <dgm:pt modelId="{65108873-8FEE-4078-A321-681045CD7A7C}" type="pres">
      <dgm:prSet presAssocID="{28B4B73A-2658-4838-BEC5-2F01BCA20FB6}" presName="connectorText" presStyleLbl="sibTrans1D1" presStyleIdx="1" presStyleCnt="3"/>
      <dgm:spPr/>
    </dgm:pt>
    <dgm:pt modelId="{3E9B7AF7-0854-4C4F-9641-B44D4C92AC60}" type="pres">
      <dgm:prSet presAssocID="{6E044496-A296-4393-8C12-0CE839F1D87C}" presName="node" presStyleLbl="node1" presStyleIdx="2" presStyleCnt="4">
        <dgm:presLayoutVars>
          <dgm:bulletEnabled val="1"/>
        </dgm:presLayoutVars>
      </dgm:prSet>
      <dgm:spPr/>
    </dgm:pt>
    <dgm:pt modelId="{88D44DFC-8D51-42FC-A356-7CE1A0FCFEE4}" type="pres">
      <dgm:prSet presAssocID="{23856365-8E90-4FEC-A820-1FE3132ED24E}" presName="sibTrans" presStyleLbl="sibTrans1D1" presStyleIdx="2" presStyleCnt="3"/>
      <dgm:spPr/>
    </dgm:pt>
    <dgm:pt modelId="{B9D461A6-609E-472F-8E4D-1BEA0E57C33D}" type="pres">
      <dgm:prSet presAssocID="{23856365-8E90-4FEC-A820-1FE3132ED24E}" presName="connectorText" presStyleLbl="sibTrans1D1" presStyleIdx="2" presStyleCnt="3"/>
      <dgm:spPr/>
    </dgm:pt>
    <dgm:pt modelId="{BD23A603-7527-4735-BA52-17B2FA0E567D}" type="pres">
      <dgm:prSet presAssocID="{9C3264DC-AA3D-486D-B52E-DFCA6669BAE6}" presName="node" presStyleLbl="node1" presStyleIdx="3" presStyleCnt="4">
        <dgm:presLayoutVars>
          <dgm:bulletEnabled val="1"/>
        </dgm:presLayoutVars>
      </dgm:prSet>
      <dgm:spPr/>
    </dgm:pt>
  </dgm:ptLst>
  <dgm:cxnLst>
    <dgm:cxn modelId="{E7717D0E-D7AB-4458-92BE-223939055F4B}" srcId="{9A002AE1-7388-4513-B772-F9BD812C64FD}" destId="{9C3264DC-AA3D-486D-B52E-DFCA6669BAE6}" srcOrd="3" destOrd="0" parTransId="{6576FA7B-31E3-44DA-9876-C8CD10CDBBB2}" sibTransId="{A2BA6DC3-35B2-4FD1-BD53-2CD75E751CF9}"/>
    <dgm:cxn modelId="{C3026A30-B10E-42B0-A85B-07F81229F3E0}" type="presOf" srcId="{E1925BF6-0150-4F03-83C2-DE51F8219FC2}" destId="{366B69E2-586E-43CC-A03A-6AB9056FD148}" srcOrd="1" destOrd="0" presId="urn:microsoft.com/office/officeart/2016/7/layout/RepeatingBendingProcessNew"/>
    <dgm:cxn modelId="{E819AA44-D9D1-4507-AC5F-ED79542186D1}" type="presOf" srcId="{E1925BF6-0150-4F03-83C2-DE51F8219FC2}" destId="{A2764325-8539-4209-9895-EDFD831D455C}" srcOrd="0" destOrd="0" presId="urn:microsoft.com/office/officeart/2016/7/layout/RepeatingBendingProcessNew"/>
    <dgm:cxn modelId="{AFFC7E49-E661-4D6B-B7EC-FC5CAB8007BB}" srcId="{9A002AE1-7388-4513-B772-F9BD812C64FD}" destId="{336E7707-0882-48B0-954C-B49661A0C9FC}" srcOrd="0" destOrd="0" parTransId="{0ABC6468-1616-4788-A408-E0ED83E053D9}" sibTransId="{E1925BF6-0150-4F03-83C2-DE51F8219FC2}"/>
    <dgm:cxn modelId="{A39DA34E-CCBF-46F0-B443-9D4F5D95FB47}" type="presOf" srcId="{23856365-8E90-4FEC-A820-1FE3132ED24E}" destId="{B9D461A6-609E-472F-8E4D-1BEA0E57C33D}" srcOrd="1" destOrd="0" presId="urn:microsoft.com/office/officeart/2016/7/layout/RepeatingBendingProcessNew"/>
    <dgm:cxn modelId="{C6196451-D665-4A94-AD65-E1C210DF02F5}" type="presOf" srcId="{E929F350-7287-4D2F-955B-3A1002526F32}" destId="{080359C5-A69D-41B5-8B0E-BB07FBC1B17D}" srcOrd="0" destOrd="0" presId="urn:microsoft.com/office/officeart/2016/7/layout/RepeatingBendingProcessNew"/>
    <dgm:cxn modelId="{BA447651-8281-48C9-A05A-24604C22A301}" srcId="{9A002AE1-7388-4513-B772-F9BD812C64FD}" destId="{6E044496-A296-4393-8C12-0CE839F1D87C}" srcOrd="2" destOrd="0" parTransId="{E1D9CFB9-72E5-4219-BBA9-216165D1FD44}" sibTransId="{23856365-8E90-4FEC-A820-1FE3132ED24E}"/>
    <dgm:cxn modelId="{95139E52-3AF3-4A76-8D72-3A5D6643DE07}" type="presOf" srcId="{9A002AE1-7388-4513-B772-F9BD812C64FD}" destId="{08136D99-CD26-4C2A-B39F-A66F891D91FD}" srcOrd="0" destOrd="0" presId="urn:microsoft.com/office/officeart/2016/7/layout/RepeatingBendingProcessNew"/>
    <dgm:cxn modelId="{E66D0A79-CC8E-4C16-9CB7-B40D60FEAAB3}" type="presOf" srcId="{336E7707-0882-48B0-954C-B49661A0C9FC}" destId="{560D3B34-F797-4A22-97ED-CD0DC789B32D}" srcOrd="0" destOrd="0" presId="urn:microsoft.com/office/officeart/2016/7/layout/RepeatingBendingProcessNew"/>
    <dgm:cxn modelId="{64669C7A-5E55-444D-831E-1C54017B890B}" type="presOf" srcId="{9C3264DC-AA3D-486D-B52E-DFCA6669BAE6}" destId="{BD23A603-7527-4735-BA52-17B2FA0E567D}" srcOrd="0" destOrd="0" presId="urn:microsoft.com/office/officeart/2016/7/layout/RepeatingBendingProcessNew"/>
    <dgm:cxn modelId="{7EFC718A-10B7-47A2-A8A8-7B516025025E}" type="presOf" srcId="{28B4B73A-2658-4838-BEC5-2F01BCA20FB6}" destId="{60D84071-ABF1-4D8B-880E-5026A47B18EC}" srcOrd="0" destOrd="0" presId="urn:microsoft.com/office/officeart/2016/7/layout/RepeatingBendingProcessNew"/>
    <dgm:cxn modelId="{EF3FD194-8E8C-41D1-A057-AFEC7B3FDB5A}" type="presOf" srcId="{6E044496-A296-4393-8C12-0CE839F1D87C}" destId="{3E9B7AF7-0854-4C4F-9641-B44D4C92AC60}" srcOrd="0" destOrd="0" presId="urn:microsoft.com/office/officeart/2016/7/layout/RepeatingBendingProcessNew"/>
    <dgm:cxn modelId="{17F3E5A2-2155-4F67-902F-6E9E379791ED}" type="presOf" srcId="{23856365-8E90-4FEC-A820-1FE3132ED24E}" destId="{88D44DFC-8D51-42FC-A356-7CE1A0FCFEE4}" srcOrd="0" destOrd="0" presId="urn:microsoft.com/office/officeart/2016/7/layout/RepeatingBendingProcessNew"/>
    <dgm:cxn modelId="{477D10FD-025F-45CF-9A0E-8E7AAE28FB7D}" type="presOf" srcId="{28B4B73A-2658-4838-BEC5-2F01BCA20FB6}" destId="{65108873-8FEE-4078-A321-681045CD7A7C}" srcOrd="1" destOrd="0" presId="urn:microsoft.com/office/officeart/2016/7/layout/RepeatingBendingProcessNew"/>
    <dgm:cxn modelId="{05E696FE-88F0-401F-B166-E32F13AA4018}" srcId="{9A002AE1-7388-4513-B772-F9BD812C64FD}" destId="{E929F350-7287-4D2F-955B-3A1002526F32}" srcOrd="1" destOrd="0" parTransId="{63133290-BC90-4004-A1F7-358A9D1B9B66}" sibTransId="{28B4B73A-2658-4838-BEC5-2F01BCA20FB6}"/>
    <dgm:cxn modelId="{6B0BCFD3-0391-40C0-85F3-74ECC67FFC0E}" type="presParOf" srcId="{08136D99-CD26-4C2A-B39F-A66F891D91FD}" destId="{560D3B34-F797-4A22-97ED-CD0DC789B32D}" srcOrd="0" destOrd="0" presId="urn:microsoft.com/office/officeart/2016/7/layout/RepeatingBendingProcessNew"/>
    <dgm:cxn modelId="{ACF70046-6967-4B94-B252-0E16A03AFFFD}" type="presParOf" srcId="{08136D99-CD26-4C2A-B39F-A66F891D91FD}" destId="{A2764325-8539-4209-9895-EDFD831D455C}" srcOrd="1" destOrd="0" presId="urn:microsoft.com/office/officeart/2016/7/layout/RepeatingBendingProcessNew"/>
    <dgm:cxn modelId="{42438E75-F84C-421D-9A28-E9E59597A200}" type="presParOf" srcId="{A2764325-8539-4209-9895-EDFD831D455C}" destId="{366B69E2-586E-43CC-A03A-6AB9056FD148}" srcOrd="0" destOrd="0" presId="urn:microsoft.com/office/officeart/2016/7/layout/RepeatingBendingProcessNew"/>
    <dgm:cxn modelId="{FF4172A3-FCB1-4512-BD83-299B7F50466A}" type="presParOf" srcId="{08136D99-CD26-4C2A-B39F-A66F891D91FD}" destId="{080359C5-A69D-41B5-8B0E-BB07FBC1B17D}" srcOrd="2" destOrd="0" presId="urn:microsoft.com/office/officeart/2016/7/layout/RepeatingBendingProcessNew"/>
    <dgm:cxn modelId="{91B120F8-1289-40E0-90A8-AD850D2F73C8}" type="presParOf" srcId="{08136D99-CD26-4C2A-B39F-A66F891D91FD}" destId="{60D84071-ABF1-4D8B-880E-5026A47B18EC}" srcOrd="3" destOrd="0" presId="urn:microsoft.com/office/officeart/2016/7/layout/RepeatingBendingProcessNew"/>
    <dgm:cxn modelId="{412858A1-AA8B-40BF-BB99-B4568D6472A8}" type="presParOf" srcId="{60D84071-ABF1-4D8B-880E-5026A47B18EC}" destId="{65108873-8FEE-4078-A321-681045CD7A7C}" srcOrd="0" destOrd="0" presId="urn:microsoft.com/office/officeart/2016/7/layout/RepeatingBendingProcessNew"/>
    <dgm:cxn modelId="{260AC72C-D41A-455F-BC7E-46EA908EC3A2}" type="presParOf" srcId="{08136D99-CD26-4C2A-B39F-A66F891D91FD}" destId="{3E9B7AF7-0854-4C4F-9641-B44D4C92AC60}" srcOrd="4" destOrd="0" presId="urn:microsoft.com/office/officeart/2016/7/layout/RepeatingBendingProcessNew"/>
    <dgm:cxn modelId="{306EAFA2-E90B-4E48-947A-F2AB0F5BE2BE}" type="presParOf" srcId="{08136D99-CD26-4C2A-B39F-A66F891D91FD}" destId="{88D44DFC-8D51-42FC-A356-7CE1A0FCFEE4}" srcOrd="5" destOrd="0" presId="urn:microsoft.com/office/officeart/2016/7/layout/RepeatingBendingProcessNew"/>
    <dgm:cxn modelId="{14542B69-2BCE-43C9-9B57-6A0985BD27E8}" type="presParOf" srcId="{88D44DFC-8D51-42FC-A356-7CE1A0FCFEE4}" destId="{B9D461A6-609E-472F-8E4D-1BEA0E57C33D}" srcOrd="0" destOrd="0" presId="urn:microsoft.com/office/officeart/2016/7/layout/RepeatingBendingProcessNew"/>
    <dgm:cxn modelId="{D60C47A4-FA6F-4536-9F04-9C27E68A2849}" type="presParOf" srcId="{08136D99-CD26-4C2A-B39F-A66F891D91FD}" destId="{BD23A603-7527-4735-BA52-17B2FA0E567D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53C67-B9F9-4864-8C97-DB53506CAF0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06A77A63-1494-4A16-AEC0-8D25E1DBA3ED}">
      <dgm:prSet/>
      <dgm:spPr/>
      <dgm:t>
        <a:bodyPr/>
        <a:lstStyle/>
        <a:p>
          <a:pPr>
            <a:defRPr cap="all"/>
          </a:pPr>
          <a:r>
            <a:rPr lang="cs-CZ" dirty="0"/>
            <a:t>Dopady na svobodu projevu</a:t>
          </a:r>
          <a:endParaRPr lang="en-US" dirty="0"/>
        </a:p>
      </dgm:t>
    </dgm:pt>
    <dgm:pt modelId="{27ACB82A-E155-49A5-94DA-7B8457C7B7E4}" type="parTrans" cxnId="{AE4A72BD-0372-4F9A-949F-078B492013EB}">
      <dgm:prSet/>
      <dgm:spPr/>
      <dgm:t>
        <a:bodyPr/>
        <a:lstStyle/>
        <a:p>
          <a:endParaRPr lang="en-US"/>
        </a:p>
      </dgm:t>
    </dgm:pt>
    <dgm:pt modelId="{BE92EEF2-549C-462D-8202-0F06789EDAD9}" type="sibTrans" cxnId="{AE4A72BD-0372-4F9A-949F-078B492013EB}">
      <dgm:prSet/>
      <dgm:spPr/>
      <dgm:t>
        <a:bodyPr/>
        <a:lstStyle/>
        <a:p>
          <a:endParaRPr lang="en-US"/>
        </a:p>
      </dgm:t>
    </dgm:pt>
    <dgm:pt modelId="{DA4C2F2F-CAAC-4F45-88DE-9E311940F4DC}">
      <dgm:prSet/>
      <dgm:spPr/>
      <dgm:t>
        <a:bodyPr/>
        <a:lstStyle/>
        <a:p>
          <a:pPr>
            <a:defRPr cap="all"/>
          </a:pPr>
          <a:r>
            <a:rPr lang="cs-CZ"/>
            <a:t>Ekonomické dopady </a:t>
          </a:r>
          <a:endParaRPr lang="en-US"/>
        </a:p>
      </dgm:t>
    </dgm:pt>
    <dgm:pt modelId="{914DE445-FCB9-428E-9D79-4E126859451C}" type="parTrans" cxnId="{1246F863-CC51-43B5-9128-65A001E56836}">
      <dgm:prSet/>
      <dgm:spPr/>
      <dgm:t>
        <a:bodyPr/>
        <a:lstStyle/>
        <a:p>
          <a:endParaRPr lang="en-US"/>
        </a:p>
      </dgm:t>
    </dgm:pt>
    <dgm:pt modelId="{D8692543-27BE-40F9-BB7C-2F9438CB9AC4}" type="sibTrans" cxnId="{1246F863-CC51-43B5-9128-65A001E56836}">
      <dgm:prSet/>
      <dgm:spPr/>
      <dgm:t>
        <a:bodyPr/>
        <a:lstStyle/>
        <a:p>
          <a:endParaRPr lang="en-US"/>
        </a:p>
      </dgm:t>
    </dgm:pt>
    <dgm:pt modelId="{51E81881-B8D7-4888-B158-8EBD869CAF32}" type="pres">
      <dgm:prSet presAssocID="{D3653C67-B9F9-4864-8C97-DB53506CAF0A}" presName="root" presStyleCnt="0">
        <dgm:presLayoutVars>
          <dgm:dir/>
          <dgm:resizeHandles val="exact"/>
        </dgm:presLayoutVars>
      </dgm:prSet>
      <dgm:spPr/>
    </dgm:pt>
    <dgm:pt modelId="{918F2251-3C58-4F8D-AA11-A36B1B66267E}" type="pres">
      <dgm:prSet presAssocID="{06A77A63-1494-4A16-AEC0-8D25E1DBA3ED}" presName="compNode" presStyleCnt="0"/>
      <dgm:spPr/>
    </dgm:pt>
    <dgm:pt modelId="{F40E17A6-F31C-4178-9742-3261F15503BB}" type="pres">
      <dgm:prSet presAssocID="{06A77A63-1494-4A16-AEC0-8D25E1DBA3ED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0C30D9F5-3063-4170-9319-A96834D509C8}" type="pres">
      <dgm:prSet presAssocID="{06A77A63-1494-4A16-AEC0-8D25E1DBA3E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rování"/>
        </a:ext>
      </dgm:extLst>
    </dgm:pt>
    <dgm:pt modelId="{F58D24C8-07BB-414A-8860-E5A41911BCFA}" type="pres">
      <dgm:prSet presAssocID="{06A77A63-1494-4A16-AEC0-8D25E1DBA3ED}" presName="spaceRect" presStyleCnt="0"/>
      <dgm:spPr/>
    </dgm:pt>
    <dgm:pt modelId="{82B9AA38-D1A9-4951-A7F7-020CFBE1906E}" type="pres">
      <dgm:prSet presAssocID="{06A77A63-1494-4A16-AEC0-8D25E1DBA3ED}" presName="textRect" presStyleLbl="revTx" presStyleIdx="0" presStyleCnt="2">
        <dgm:presLayoutVars>
          <dgm:chMax val="1"/>
          <dgm:chPref val="1"/>
        </dgm:presLayoutVars>
      </dgm:prSet>
      <dgm:spPr/>
    </dgm:pt>
    <dgm:pt modelId="{EB9758FB-007B-448A-B027-E9217DA50366}" type="pres">
      <dgm:prSet presAssocID="{BE92EEF2-549C-462D-8202-0F06789EDAD9}" presName="sibTrans" presStyleCnt="0"/>
      <dgm:spPr/>
    </dgm:pt>
    <dgm:pt modelId="{4E5D7B0F-D921-4E3C-9B61-927E1226663C}" type="pres">
      <dgm:prSet presAssocID="{DA4C2F2F-CAAC-4F45-88DE-9E311940F4DC}" presName="compNode" presStyleCnt="0"/>
      <dgm:spPr/>
    </dgm:pt>
    <dgm:pt modelId="{1ADAE2FA-FB8B-4986-B064-FEF432924ADD}" type="pres">
      <dgm:prSet presAssocID="{DA4C2F2F-CAAC-4F45-88DE-9E311940F4DC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7BEC3053-8E41-41C2-9204-D919537F5A44}" type="pres">
      <dgm:prSet presAssocID="{DA4C2F2F-CAAC-4F45-88DE-9E311940F4D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ce"/>
        </a:ext>
      </dgm:extLst>
    </dgm:pt>
    <dgm:pt modelId="{04221C9B-2EF1-46D9-BCA8-B3ECC838F788}" type="pres">
      <dgm:prSet presAssocID="{DA4C2F2F-CAAC-4F45-88DE-9E311940F4DC}" presName="spaceRect" presStyleCnt="0"/>
      <dgm:spPr/>
    </dgm:pt>
    <dgm:pt modelId="{49306F63-09BD-40AD-8250-551CFF71365C}" type="pres">
      <dgm:prSet presAssocID="{DA4C2F2F-CAAC-4F45-88DE-9E311940F4D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FB04D0C-ABD6-471F-A316-23FE2BAFC392}" type="presOf" srcId="{06A77A63-1494-4A16-AEC0-8D25E1DBA3ED}" destId="{82B9AA38-D1A9-4951-A7F7-020CFBE1906E}" srcOrd="0" destOrd="0" presId="urn:microsoft.com/office/officeart/2018/5/layout/IconLeafLabelList"/>
    <dgm:cxn modelId="{1246F863-CC51-43B5-9128-65A001E56836}" srcId="{D3653C67-B9F9-4864-8C97-DB53506CAF0A}" destId="{DA4C2F2F-CAAC-4F45-88DE-9E311940F4DC}" srcOrd="1" destOrd="0" parTransId="{914DE445-FCB9-428E-9D79-4E126859451C}" sibTransId="{D8692543-27BE-40F9-BB7C-2F9438CB9AC4}"/>
    <dgm:cxn modelId="{2D252E73-801F-4678-866D-D80D799C7B25}" type="presOf" srcId="{DA4C2F2F-CAAC-4F45-88DE-9E311940F4DC}" destId="{49306F63-09BD-40AD-8250-551CFF71365C}" srcOrd="0" destOrd="0" presId="urn:microsoft.com/office/officeart/2018/5/layout/IconLeafLabelList"/>
    <dgm:cxn modelId="{AE4A72BD-0372-4F9A-949F-078B492013EB}" srcId="{D3653C67-B9F9-4864-8C97-DB53506CAF0A}" destId="{06A77A63-1494-4A16-AEC0-8D25E1DBA3ED}" srcOrd="0" destOrd="0" parTransId="{27ACB82A-E155-49A5-94DA-7B8457C7B7E4}" sibTransId="{BE92EEF2-549C-462D-8202-0F06789EDAD9}"/>
    <dgm:cxn modelId="{D5B6C4F6-820A-463B-9C91-86D26D84C56B}" type="presOf" srcId="{D3653C67-B9F9-4864-8C97-DB53506CAF0A}" destId="{51E81881-B8D7-4888-B158-8EBD869CAF32}" srcOrd="0" destOrd="0" presId="urn:microsoft.com/office/officeart/2018/5/layout/IconLeafLabelList"/>
    <dgm:cxn modelId="{35AF3561-A256-4A31-8727-8A44EB8AB6F3}" type="presParOf" srcId="{51E81881-B8D7-4888-B158-8EBD869CAF32}" destId="{918F2251-3C58-4F8D-AA11-A36B1B66267E}" srcOrd="0" destOrd="0" presId="urn:microsoft.com/office/officeart/2018/5/layout/IconLeafLabelList"/>
    <dgm:cxn modelId="{658BB547-131C-494E-9CAE-2D9FEB82B4A6}" type="presParOf" srcId="{918F2251-3C58-4F8D-AA11-A36B1B66267E}" destId="{F40E17A6-F31C-4178-9742-3261F15503BB}" srcOrd="0" destOrd="0" presId="urn:microsoft.com/office/officeart/2018/5/layout/IconLeafLabelList"/>
    <dgm:cxn modelId="{F00420BE-1E02-4C42-B56A-201B91378E14}" type="presParOf" srcId="{918F2251-3C58-4F8D-AA11-A36B1B66267E}" destId="{0C30D9F5-3063-4170-9319-A96834D509C8}" srcOrd="1" destOrd="0" presId="urn:microsoft.com/office/officeart/2018/5/layout/IconLeafLabelList"/>
    <dgm:cxn modelId="{65A6583A-8570-4F06-BE96-E737FF146FA8}" type="presParOf" srcId="{918F2251-3C58-4F8D-AA11-A36B1B66267E}" destId="{F58D24C8-07BB-414A-8860-E5A41911BCFA}" srcOrd="2" destOrd="0" presId="urn:microsoft.com/office/officeart/2018/5/layout/IconLeafLabelList"/>
    <dgm:cxn modelId="{2C2B57CA-CA73-4548-AC3C-2D2497D1C096}" type="presParOf" srcId="{918F2251-3C58-4F8D-AA11-A36B1B66267E}" destId="{82B9AA38-D1A9-4951-A7F7-020CFBE1906E}" srcOrd="3" destOrd="0" presId="urn:microsoft.com/office/officeart/2018/5/layout/IconLeafLabelList"/>
    <dgm:cxn modelId="{82E267C8-3880-4A36-98F9-3B0804FE4E15}" type="presParOf" srcId="{51E81881-B8D7-4888-B158-8EBD869CAF32}" destId="{EB9758FB-007B-448A-B027-E9217DA50366}" srcOrd="1" destOrd="0" presId="urn:microsoft.com/office/officeart/2018/5/layout/IconLeafLabelList"/>
    <dgm:cxn modelId="{8A7217DC-66A9-4D99-8BED-50EB0287D5BE}" type="presParOf" srcId="{51E81881-B8D7-4888-B158-8EBD869CAF32}" destId="{4E5D7B0F-D921-4E3C-9B61-927E1226663C}" srcOrd="2" destOrd="0" presId="urn:microsoft.com/office/officeart/2018/5/layout/IconLeafLabelList"/>
    <dgm:cxn modelId="{BDF6FF78-8BE2-4A8F-A620-EA51271B6FDB}" type="presParOf" srcId="{4E5D7B0F-D921-4E3C-9B61-927E1226663C}" destId="{1ADAE2FA-FB8B-4986-B064-FEF432924ADD}" srcOrd="0" destOrd="0" presId="urn:microsoft.com/office/officeart/2018/5/layout/IconLeafLabelList"/>
    <dgm:cxn modelId="{388D2198-DE94-42B9-A1DF-C56A93CB7CF3}" type="presParOf" srcId="{4E5D7B0F-D921-4E3C-9B61-927E1226663C}" destId="{7BEC3053-8E41-41C2-9204-D919537F5A44}" srcOrd="1" destOrd="0" presId="urn:microsoft.com/office/officeart/2018/5/layout/IconLeafLabelList"/>
    <dgm:cxn modelId="{DE995707-E39F-4CAA-9143-2DED35D1DD2E}" type="presParOf" srcId="{4E5D7B0F-D921-4E3C-9B61-927E1226663C}" destId="{04221C9B-2EF1-46D9-BCA8-B3ECC838F788}" srcOrd="2" destOrd="0" presId="urn:microsoft.com/office/officeart/2018/5/layout/IconLeafLabelList"/>
    <dgm:cxn modelId="{51A68695-CCC2-4088-9AA8-829E3CFD2B7C}" type="presParOf" srcId="{4E5D7B0F-D921-4E3C-9B61-927E1226663C}" destId="{49306F63-09BD-40AD-8250-551CFF71365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64325-8539-4209-9895-EDFD831D455C}">
      <dsp:nvSpPr>
        <dsp:cNvPr id="0" name=""/>
        <dsp:cNvSpPr/>
      </dsp:nvSpPr>
      <dsp:spPr>
        <a:xfrm>
          <a:off x="4906438" y="868487"/>
          <a:ext cx="668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52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223221" y="910712"/>
        <a:ext cx="34956" cy="6991"/>
      </dsp:txXfrm>
    </dsp:sp>
    <dsp:sp modelId="{560D3B34-F797-4A22-97ED-CD0DC789B32D}">
      <dsp:nvSpPr>
        <dsp:cNvPr id="0" name=""/>
        <dsp:cNvSpPr/>
      </dsp:nvSpPr>
      <dsp:spPr>
        <a:xfrm>
          <a:off x="1868572" y="2308"/>
          <a:ext cx="3039665" cy="18237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Vývoj do roku 2019</a:t>
          </a:r>
        </a:p>
      </dsp:txBody>
      <dsp:txXfrm>
        <a:off x="1868572" y="2308"/>
        <a:ext cx="3039665" cy="1823799"/>
      </dsp:txXfrm>
    </dsp:sp>
    <dsp:sp modelId="{60D84071-ABF1-4D8B-880E-5026A47B18EC}">
      <dsp:nvSpPr>
        <dsp:cNvPr id="0" name=""/>
        <dsp:cNvSpPr/>
      </dsp:nvSpPr>
      <dsp:spPr>
        <a:xfrm>
          <a:off x="3388405" y="1824307"/>
          <a:ext cx="3738788" cy="668523"/>
        </a:xfrm>
        <a:custGeom>
          <a:avLst/>
          <a:gdLst/>
          <a:ahLst/>
          <a:cxnLst/>
          <a:rect l="0" t="0" r="0" b="0"/>
          <a:pathLst>
            <a:path>
              <a:moveTo>
                <a:pt x="3738788" y="0"/>
              </a:moveTo>
              <a:lnTo>
                <a:pt x="3738788" y="351361"/>
              </a:lnTo>
              <a:lnTo>
                <a:pt x="0" y="351361"/>
              </a:lnTo>
              <a:lnTo>
                <a:pt x="0" y="668523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62710" y="2155073"/>
        <a:ext cx="190179" cy="6991"/>
      </dsp:txXfrm>
    </dsp:sp>
    <dsp:sp modelId="{080359C5-A69D-41B5-8B0E-BB07FBC1B17D}">
      <dsp:nvSpPr>
        <dsp:cNvPr id="0" name=""/>
        <dsp:cNvSpPr/>
      </dsp:nvSpPr>
      <dsp:spPr>
        <a:xfrm>
          <a:off x="5607361" y="2308"/>
          <a:ext cx="3039665" cy="1823799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Protesty z let</a:t>
          </a:r>
          <a:br>
            <a:rPr lang="cs-CZ" sz="3100" kern="1200" dirty="0"/>
          </a:br>
          <a:r>
            <a:rPr lang="cs-CZ" sz="3100" kern="1200" dirty="0"/>
            <a:t>2019 a 2020</a:t>
          </a:r>
          <a:endParaRPr lang="en-US" sz="3100" kern="1200" dirty="0"/>
        </a:p>
      </dsp:txBody>
      <dsp:txXfrm>
        <a:off x="5607361" y="2308"/>
        <a:ext cx="3039665" cy="1823799"/>
      </dsp:txXfrm>
    </dsp:sp>
    <dsp:sp modelId="{88D44DFC-8D51-42FC-A356-7CE1A0FCFEE4}">
      <dsp:nvSpPr>
        <dsp:cNvPr id="0" name=""/>
        <dsp:cNvSpPr/>
      </dsp:nvSpPr>
      <dsp:spPr>
        <a:xfrm>
          <a:off x="4906438" y="3391410"/>
          <a:ext cx="668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523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3221" y="3433634"/>
        <a:ext cx="34956" cy="6991"/>
      </dsp:txXfrm>
    </dsp:sp>
    <dsp:sp modelId="{3E9B7AF7-0854-4C4F-9641-B44D4C92AC60}">
      <dsp:nvSpPr>
        <dsp:cNvPr id="0" name=""/>
        <dsp:cNvSpPr/>
      </dsp:nvSpPr>
      <dsp:spPr>
        <a:xfrm>
          <a:off x="1868572" y="2525230"/>
          <a:ext cx="3039665" cy="1823799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Bezpečnostní zákon, účinný od </a:t>
          </a:r>
          <a:br>
            <a:rPr lang="cs-CZ" sz="3100" kern="1200" dirty="0"/>
          </a:br>
          <a:r>
            <a:rPr lang="cs-CZ" sz="3100" kern="1200" dirty="0"/>
            <a:t>30. června 2020 </a:t>
          </a:r>
          <a:endParaRPr lang="en-US" sz="3100" kern="1200" dirty="0"/>
        </a:p>
      </dsp:txBody>
      <dsp:txXfrm>
        <a:off x="1868572" y="2525230"/>
        <a:ext cx="3039665" cy="1823799"/>
      </dsp:txXfrm>
    </dsp:sp>
    <dsp:sp modelId="{BD23A603-7527-4735-BA52-17B2FA0E567D}">
      <dsp:nvSpPr>
        <dsp:cNvPr id="0" name=""/>
        <dsp:cNvSpPr/>
      </dsp:nvSpPr>
      <dsp:spPr>
        <a:xfrm>
          <a:off x="5607361" y="2525230"/>
          <a:ext cx="3039665" cy="182379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Některé dopady bezpečnostního zákona</a:t>
          </a:r>
          <a:endParaRPr lang="en-US" sz="3100" kern="1200" dirty="0"/>
        </a:p>
      </dsp:txBody>
      <dsp:txXfrm>
        <a:off x="5607361" y="2525230"/>
        <a:ext cx="3039665" cy="1823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E17A6-F31C-4178-9742-3261F15503BB}">
      <dsp:nvSpPr>
        <dsp:cNvPr id="0" name=""/>
        <dsp:cNvSpPr/>
      </dsp:nvSpPr>
      <dsp:spPr>
        <a:xfrm>
          <a:off x="2044800" y="378761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0D9F5-3063-4170-9319-A96834D509C8}">
      <dsp:nvSpPr>
        <dsp:cNvPr id="0" name=""/>
        <dsp:cNvSpPr/>
      </dsp:nvSpPr>
      <dsp:spPr>
        <a:xfrm>
          <a:off x="2512800" y="84676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9AA38-D1A9-4951-A7F7-020CFBE1906E}">
      <dsp:nvSpPr>
        <dsp:cNvPr id="0" name=""/>
        <dsp:cNvSpPr/>
      </dsp:nvSpPr>
      <dsp:spPr>
        <a:xfrm>
          <a:off x="1342800" y="325876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500" kern="1200" dirty="0"/>
            <a:t>Dopady na svobodu projevu</a:t>
          </a:r>
          <a:endParaRPr lang="en-US" sz="2500" kern="1200" dirty="0"/>
        </a:p>
      </dsp:txBody>
      <dsp:txXfrm>
        <a:off x="1342800" y="3258762"/>
        <a:ext cx="3600000" cy="720000"/>
      </dsp:txXfrm>
    </dsp:sp>
    <dsp:sp modelId="{1ADAE2FA-FB8B-4986-B064-FEF432924ADD}">
      <dsp:nvSpPr>
        <dsp:cNvPr id="0" name=""/>
        <dsp:cNvSpPr/>
      </dsp:nvSpPr>
      <dsp:spPr>
        <a:xfrm>
          <a:off x="6274800" y="378761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C3053-8E41-41C2-9204-D919537F5A44}">
      <dsp:nvSpPr>
        <dsp:cNvPr id="0" name=""/>
        <dsp:cNvSpPr/>
      </dsp:nvSpPr>
      <dsp:spPr>
        <a:xfrm>
          <a:off x="6742800" y="84676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06F63-09BD-40AD-8250-551CFF71365C}">
      <dsp:nvSpPr>
        <dsp:cNvPr id="0" name=""/>
        <dsp:cNvSpPr/>
      </dsp:nvSpPr>
      <dsp:spPr>
        <a:xfrm>
          <a:off x="5572800" y="325876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500" kern="1200"/>
            <a:t>Ekonomické dopady </a:t>
          </a:r>
          <a:endParaRPr lang="en-US" sz="2500" kern="1200"/>
        </a:p>
      </dsp:txBody>
      <dsp:txXfrm>
        <a:off x="5572800" y="325876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DB650-0AE9-4C27-AD0D-0087CEF1273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891DA-B74C-4B93-8359-175A8F4BBB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95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891DA-B74C-4B93-8359-175A8F4BBB2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26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891DA-B74C-4B93-8359-175A8F4BBB2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07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F6628C-EA24-4FC7-951A-370C31551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B668A-8EE5-45D8-8477-07FB6F0FE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97E857-7EA8-4DDC-8DA3-3B31C99E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C460D2-2B2A-48CE-97D2-D47CB696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6C27E9-7BB5-448F-9BE7-C2D3E155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4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45891-AE20-4907-878E-815B3A81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097AEB-FF3F-44E9-B236-87CF7E1BF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09106A-50A0-459A-9CFF-E1ACE438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57A1FF-F75A-470A-9B80-23583AD0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863B35-E3C0-4B4C-8397-9BCDF234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3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A6DD22D-5906-472D-A17D-DED0532E0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A6F027-F462-4E42-B5CA-C66953A74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173CBD-A32C-4C32-97BD-F13D2626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62EC7C-9190-4EDD-BCB1-F9512903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380871-6E8D-4F50-89B9-C6598EEC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62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AAA23-76F7-45A0-A5C4-DFBDE6AB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793BC7-6043-4A5C-8150-CB994123B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BB0255-E080-4C89-93F6-1ADDFFBB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94918F-CD73-4433-9EC9-FCACD664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57C9FA-11EA-47AD-93EC-FC20B6FC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70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6290C-00C6-4F0C-8E9B-4BC0CCC5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47487C-57AC-43B7-836C-5AF86AB61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51B70F-54FE-4195-AF7C-63E5A239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45B818-33BA-4D5C-B2D2-D4FBF70A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5BFADC-152B-486E-A9E9-7135EEB2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42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543C5-06B6-4BA1-A6E7-CA9392330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46632-405C-4830-87B6-44B5B0342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586C49-3019-4F80-9FCE-3550AB5B9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79A520-0EFF-4327-B9EF-44A992CF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B6A8D4-0CB7-4999-951E-2199CB96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CC7912-0E59-41BB-BE77-DBF254EB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40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E53BC-94CB-4722-A2AB-B56BA64A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1D526C-1282-4468-A63C-016718184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D296A1-759F-4D96-B376-69F0B9ECF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B30831-40BA-4A5D-945D-A5F17E318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22F6F5-EE4A-465A-B3FA-FCEF7F334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EB3234-6C82-4A99-93F1-105ADCCF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138AD9-65D8-43B7-97F2-546B99FE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55E8980-892C-4963-AE00-C4D1E3E9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4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B147D-79F0-4F2E-BB2C-6642FC52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83EFA85-4008-439F-97B3-63C9E75A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8101CA-F068-4C71-84C4-73954A2A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937B53-5532-4F26-AF6E-003DEC2B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37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773914-D214-4839-B626-D0D55F51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F399FF-5D4B-4B2C-8198-D73AA2B5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F6E02A-49FB-43EB-91C7-4A455695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78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06216-C86A-4C9F-817B-AD174925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F8F084-2C9C-4332-92D3-CE67DD05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8EE515-1352-43F1-B056-241C779D8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7D7192-EBA5-43D0-8178-5CA5B0A3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E2C636-48DF-4B56-B8FD-25651BD6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3BD9F4-28E0-4DAA-AC04-A3A16E0CF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68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CAD75-ACB7-4E99-8D36-92385A49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4B5529E-D2D3-47BC-89A0-0ADF41465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2F962E-FEA1-430A-B748-1F086AD76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664C57-D39C-4AB5-A23F-5806E069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34A492-82AE-44A4-9CB9-47F5FC2A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40AD51-68ED-4A21-9E78-37CA6917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80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8C39ED8-18D2-4F03-A992-79EEF80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E9CA68-94FF-4ECB-890D-5673AEDE2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4883F6-64C0-4147-8DB9-C9761C81E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C93E2-B01B-4F83-AFF4-091F1307F09D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B55571-733C-4B2C-A51D-7D1A8622E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FF4B9-7475-4558-9859-E6006BCA6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43E7-E01B-45A1-BAB1-A2DF55B89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61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ritage.org/index/country/hongkong" TargetMode="External"/><Relationship Id="rId3" Type="http://schemas.openxmlformats.org/officeDocument/2006/relationships/hyperlink" Target="https://www.theguardian.com/world/2020/jul/04/hidden-language-hong-kong-security-law-residents-wordplay" TargetMode="External"/><Relationship Id="rId7" Type="http://schemas.openxmlformats.org/officeDocument/2006/relationships/hyperlink" Target="https://www.amcham.org.hk/sites/default/files/content-files/WOI%20Judge%20Bios/WOI%20Judge%20Bios%202019/Survey%20Findings/OFAC's%20Sanction%20on%20Hong%20Kong%20%26%20National%20Security%20Law.pdf" TargetMode="External"/><Relationship Id="rId2" Type="http://schemas.openxmlformats.org/officeDocument/2006/relationships/hyperlink" Target="https://hongkongfp.com/2020/10/30/explainer-how-the-national-security-law-changed-hong-kong-month-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Hm5YBDp2oE&amp;t=685s&amp;ab_channel=CNBC" TargetMode="External"/><Relationship Id="rId11" Type="http://schemas.openxmlformats.org/officeDocument/2006/relationships/hyperlink" Target="https://www.theguardian.com/world/ng-interactive/2020/sep/29/the-hong-kong-arrested" TargetMode="External"/><Relationship Id="rId5" Type="http://schemas.openxmlformats.org/officeDocument/2006/relationships/hyperlink" Target="https://www.bbc.com/news/world-asia-china-53296810" TargetMode="External"/><Relationship Id="rId10" Type="http://schemas.openxmlformats.org/officeDocument/2006/relationships/hyperlink" Target="http://www.xinhuanet.com/english/2020-09/09/c_139355432.htm" TargetMode="External"/><Relationship Id="rId4" Type="http://schemas.openxmlformats.org/officeDocument/2006/relationships/hyperlink" Target="https://time.com/5862683/hong-kong-revolution-protest-chant-security-law/" TargetMode="External"/><Relationship Id="rId9" Type="http://schemas.openxmlformats.org/officeDocument/2006/relationships/hyperlink" Target="https://www.bbc.com/news/world-asia-china-535630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4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at is Hong Kong's national security law? | South China Morning Post">
            <a:extLst>
              <a:ext uri="{FF2B5EF4-FFF2-40B4-BE49-F238E27FC236}">
                <a16:creationId xmlns:a16="http://schemas.microsoft.com/office/drawing/2014/main" id="{8CB2E4FF-1B14-437D-BFE6-CE41FA894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4094" r="1733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517086-1EF6-4460-8C89-780180C03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400" dirty="0"/>
              <a:t>Dopady bezpečnostního zákona </a:t>
            </a:r>
            <a:br>
              <a:rPr lang="cs-CZ" sz="4400" dirty="0"/>
            </a:br>
            <a:r>
              <a:rPr lang="cs-CZ" sz="4400" dirty="0"/>
              <a:t>na Hongkong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A02E6A-D1FE-405A-A2F5-B8DB648B2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 dirty="0"/>
              <a:t>Ludvík Zelinka, student MU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6A49D2-E3AE-4E04-AE60-63F160768302}"/>
              </a:ext>
            </a:extLst>
          </p:cNvPr>
          <p:cNvSpPr txBox="1"/>
          <p:nvPr/>
        </p:nvSpPr>
        <p:spPr>
          <a:xfrm>
            <a:off x="9339209" y="6081063"/>
            <a:ext cx="237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</a:t>
            </a:r>
            <a:r>
              <a:rPr lang="cs-CZ" dirty="0" err="1"/>
              <a:t>SCMP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A4AB44-2B0C-4F5F-8F0E-03E8632FA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932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86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C63102-6886-4882-8D11-D9323EE2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 dirty="0"/>
              <a:t>Návrh „extradiční novely“ z roku 2019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369A35-FBB7-44C4-92C9-4DA9D170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pPr algn="just"/>
            <a:r>
              <a:rPr lang="cs-CZ" sz="2200" dirty="0"/>
              <a:t>V únoru 2018 se jeden hongkongský pár vydal na výlet na Taiwan, kde však chlapec dívku zavraždil a sám se vrátil do Hongkongu</a:t>
            </a:r>
          </a:p>
          <a:p>
            <a:pPr lvl="1" algn="just"/>
            <a:r>
              <a:rPr lang="cs-CZ" sz="2200" dirty="0"/>
              <a:t>Ačkoliv se k vraždě později přiznal, kvůli mezeře v právu nemohl být v Hongkongu souzen, vražda se totiž nestala na území Hongkongu </a:t>
            </a:r>
          </a:p>
          <a:p>
            <a:pPr lvl="1" algn="just"/>
            <a:r>
              <a:rPr lang="cs-CZ" sz="2200" dirty="0"/>
              <a:t>Nemohl však být vydán ani před </a:t>
            </a:r>
            <a:r>
              <a:rPr lang="cs-CZ" sz="2200" dirty="0" err="1"/>
              <a:t>taiwanský</a:t>
            </a:r>
            <a:r>
              <a:rPr lang="cs-CZ" sz="2200" dirty="0"/>
              <a:t> soud, protože mezi Hongkongem a Taiwanem nebyla uzavřena extradiční dohoda</a:t>
            </a:r>
          </a:p>
          <a:p>
            <a:pPr algn="just"/>
            <a:r>
              <a:rPr lang="cs-CZ" sz="2200" dirty="0"/>
              <a:t>Guvernérka Hongkongu, </a:t>
            </a:r>
            <a:r>
              <a:rPr lang="cs-CZ" sz="2200" dirty="0" err="1"/>
              <a:t>Carrie</a:t>
            </a:r>
            <a:r>
              <a:rPr lang="cs-CZ" sz="2200" dirty="0"/>
              <a:t> Lam, počátkem roku 2019 představila novelu příslušného zákona, která by umožnila vydávat </a:t>
            </a:r>
            <a:r>
              <a:rPr lang="cs-CZ" sz="2200" dirty="0" err="1"/>
              <a:t>Hongkongčany</a:t>
            </a:r>
            <a:r>
              <a:rPr lang="cs-CZ" sz="2200" dirty="0"/>
              <a:t> podezřelé ze spáchání jistých trestných činů do kterékoli země</a:t>
            </a:r>
          </a:p>
          <a:p>
            <a:pPr lvl="1" algn="just"/>
            <a:r>
              <a:rPr lang="cs-CZ" sz="2200" dirty="0"/>
              <a:t>Tedy nejen na Taiwan, ale i do Čínské lidové republiky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A63AC0-C8A8-4246-BAF5-75DBC39B5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158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Extradition Protesters in Hong Kong Face Tear Gas and Rubber Bullets - The  New York Times">
            <a:extLst>
              <a:ext uri="{FF2B5EF4-FFF2-40B4-BE49-F238E27FC236}">
                <a16:creationId xmlns:a16="http://schemas.microsoft.com/office/drawing/2014/main" id="{7CB4AD58-4AC2-4DEE-BA70-C51B6008B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r="-2" b="12310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ng Kong and Taiwan Clash Over Murder Suspect | Time">
            <a:extLst>
              <a:ext uri="{FF2B5EF4-FFF2-40B4-BE49-F238E27FC236}">
                <a16:creationId xmlns:a16="http://schemas.microsoft.com/office/drawing/2014/main" id="{20E432C6-CF90-47EE-BC6A-819D1E55E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5" r="-2" b="17211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571417-D782-40EE-8AA8-29409D46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4000" dirty="0"/>
              <a:t>Protesty proti „extradiční novele“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8D9EF-67D7-426B-A914-C976B6864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40864"/>
            <a:ext cx="5010064" cy="4333879"/>
          </a:xfrm>
        </p:spPr>
        <p:txBody>
          <a:bodyPr>
            <a:noAutofit/>
          </a:bodyPr>
          <a:lstStyle/>
          <a:p>
            <a:pPr algn="just"/>
            <a:r>
              <a:rPr lang="cs-CZ" sz="2000" dirty="0"/>
              <a:t>Koncem dubna 2019 se konaly největší protesty od roku 2014; 9. června 2019 se konal „pochod jednoho milionu“</a:t>
            </a:r>
          </a:p>
          <a:p>
            <a:pPr lvl="1" algn="just"/>
            <a:r>
              <a:rPr lang="cs-CZ" sz="1800" dirty="0"/>
              <a:t>„</a:t>
            </a:r>
            <a:r>
              <a:rPr lang="cs-CZ" sz="1800" i="1" dirty="0" err="1"/>
              <a:t>Faan</a:t>
            </a:r>
            <a:r>
              <a:rPr lang="cs-CZ" sz="1800" i="1" dirty="0"/>
              <a:t> </a:t>
            </a:r>
            <a:r>
              <a:rPr lang="cs-CZ" sz="1800" i="1" dirty="0" err="1"/>
              <a:t>sung</a:t>
            </a:r>
            <a:r>
              <a:rPr lang="cs-CZ" sz="1800" i="1" dirty="0"/>
              <a:t> </a:t>
            </a:r>
            <a:r>
              <a:rPr lang="cs-CZ" sz="1800" i="1" dirty="0" err="1"/>
              <a:t>Zung</a:t>
            </a:r>
            <a:r>
              <a:rPr lang="cs-CZ" sz="1800" i="1" dirty="0"/>
              <a:t>!</a:t>
            </a:r>
            <a:r>
              <a:rPr lang="cs-CZ" sz="1800" dirty="0"/>
              <a:t>“ = „</a:t>
            </a:r>
            <a:r>
              <a:rPr lang="cs-CZ" sz="1800" i="1" dirty="0"/>
              <a:t>Proti posílání do Číny</a:t>
            </a:r>
            <a:r>
              <a:rPr lang="cs-CZ" sz="1800" dirty="0"/>
              <a:t>“</a:t>
            </a:r>
          </a:p>
          <a:p>
            <a:pPr lvl="1" algn="just"/>
            <a:r>
              <a:rPr lang="cs-CZ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Snaha přinutit guvernérku, aby </a:t>
            </a:r>
            <a:r>
              <a:rPr lang="cs-CZ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„e</a:t>
            </a:r>
            <a:r>
              <a:rPr lang="cs-CZ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xtradiční novelu“ stáhla (jako v letech 2003 a 2012)</a:t>
            </a:r>
          </a:p>
          <a:p>
            <a:pPr algn="just"/>
            <a:r>
              <a:rPr lang="cs-CZ" sz="2000" dirty="0"/>
              <a:t>Druhé čtení, které se mělo konat 12. června 2019, se nakonec nekonalo, protože protesty paralyzovaly město</a:t>
            </a:r>
          </a:p>
          <a:p>
            <a:pPr lvl="1" algn="just"/>
            <a:r>
              <a:rPr lang="cs-CZ" sz="1800" dirty="0"/>
              <a:t>Došlo i k násilným střetům s policií</a:t>
            </a:r>
          </a:p>
          <a:p>
            <a:pPr lvl="1" algn="just"/>
            <a:r>
              <a:rPr lang="en-US" sz="1800" dirty="0"/>
              <a:t>Carrie Lam</a:t>
            </a:r>
            <a:r>
              <a:rPr lang="cs-CZ" sz="1800" dirty="0"/>
              <a:t> protesty kvůli eskalacím označila za „výtržnictví“, což mnohé protestující pobouřilo, navíc zatčeným protestujícím nyní hrozilo až 10 let odnětí svobody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DDCD538-F361-4D0D-A6C9-5F52B5DCEE84}"/>
              </a:ext>
            </a:extLst>
          </p:cNvPr>
          <p:cNvSpPr txBox="1"/>
          <p:nvPr/>
        </p:nvSpPr>
        <p:spPr>
          <a:xfrm>
            <a:off x="8896764" y="6467427"/>
            <a:ext cx="234727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Foto: Time </a:t>
            </a:r>
            <a:r>
              <a:rPr lang="cs-CZ" dirty="0" err="1"/>
              <a:t>Magazine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7EE27CE-11DE-415C-BC8D-AAE29E0C1328}"/>
              </a:ext>
            </a:extLst>
          </p:cNvPr>
          <p:cNvSpPr txBox="1"/>
          <p:nvPr/>
        </p:nvSpPr>
        <p:spPr>
          <a:xfrm>
            <a:off x="8854652" y="2784170"/>
            <a:ext cx="207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NY Times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39CFE0-B5B1-4AB9-9B25-FE993794A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70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5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F87139-6181-4033-8C29-81E7411B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Autofit/>
          </a:bodyPr>
          <a:lstStyle/>
          <a:p>
            <a:r>
              <a:rPr lang="cs-CZ" sz="3600" dirty="0"/>
              <a:t>Protesty pokračují i po „odložení“ „extradiční novely“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28E68F-C3ED-408D-80AC-A9ECBC342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2276856"/>
            <a:ext cx="10808536" cy="4188112"/>
          </a:xfrm>
        </p:spPr>
        <p:txBody>
          <a:bodyPr>
            <a:noAutofit/>
          </a:bodyPr>
          <a:lstStyle/>
          <a:p>
            <a:pPr algn="just"/>
            <a:r>
              <a:rPr lang="cs-CZ" sz="1800" dirty="0"/>
              <a:t>Ačkoliv došlo k „odložení“ „extradiční novely“, 16. června se konal „pochod dvou milionů“</a:t>
            </a:r>
          </a:p>
          <a:p>
            <a:pPr algn="just"/>
            <a:r>
              <a:rPr lang="cs-CZ" sz="1800" dirty="0"/>
              <a:t>Dle </a:t>
            </a:r>
            <a:r>
              <a:rPr lang="cs-CZ" sz="1800" dirty="0" err="1"/>
              <a:t>Dapirana</a:t>
            </a:r>
            <a:r>
              <a:rPr lang="cs-CZ" sz="1800" dirty="0"/>
              <a:t> již nešlo pouze o „extradiční novelu“; stejně jako v roce 2003 mnoho lidí cítilo, že jsou ohroženy nějaké základní hodnoty, které dle nich utvářejí identitu Hongkongu (transparentnost vlády, nezávislost justice </a:t>
            </a:r>
            <a:br>
              <a:rPr lang="cs-CZ" sz="1800" dirty="0"/>
            </a:br>
            <a:r>
              <a:rPr lang="cs-CZ" sz="1800" dirty="0"/>
              <a:t>a médií, právo účastnit se voleb a vlády, vláda práva a spravedlivý proces, právo protestovat a kritizovat vládu…)</a:t>
            </a:r>
          </a:p>
          <a:p>
            <a:pPr lvl="1" algn="just"/>
            <a:r>
              <a:rPr lang="cs-CZ" sz="1800" dirty="0"/>
              <a:t>Hlavní slogan již „</a:t>
            </a:r>
            <a:r>
              <a:rPr lang="cs-CZ" sz="1800" i="1" dirty="0" err="1"/>
              <a:t>Heunggong</a:t>
            </a:r>
            <a:r>
              <a:rPr lang="cs-CZ" sz="1800" i="1" dirty="0"/>
              <a:t> </a:t>
            </a:r>
            <a:r>
              <a:rPr lang="cs-CZ" sz="1800" i="1" dirty="0" err="1"/>
              <a:t>jan</a:t>
            </a:r>
            <a:r>
              <a:rPr lang="cs-CZ" sz="1800" i="1" dirty="0"/>
              <a:t>, </a:t>
            </a:r>
            <a:r>
              <a:rPr lang="cs-CZ" sz="1800" i="1" dirty="0" err="1"/>
              <a:t>gaa</a:t>
            </a:r>
            <a:r>
              <a:rPr lang="cs-CZ" sz="1800" i="1" dirty="0"/>
              <a:t> jau!</a:t>
            </a:r>
            <a:r>
              <a:rPr lang="cs-CZ" sz="1800" dirty="0"/>
              <a:t>“ = „</a:t>
            </a:r>
            <a:r>
              <a:rPr lang="cs-CZ" sz="1800" i="1" dirty="0" err="1"/>
              <a:t>Hongkongčané</a:t>
            </a:r>
            <a:r>
              <a:rPr lang="cs-CZ" sz="1800" i="1" dirty="0"/>
              <a:t>, do toho!</a:t>
            </a:r>
            <a:r>
              <a:rPr lang="cs-CZ" sz="1800" dirty="0"/>
              <a:t>“</a:t>
            </a:r>
          </a:p>
          <a:p>
            <a:pPr algn="just"/>
            <a:r>
              <a:rPr lang="cs-CZ" sz="1800" dirty="0"/>
              <a:t>Z protestů, které se konaly 1. července 2019 (v den 22. výročí přechodu Hongkongu pod suverenitu </a:t>
            </a:r>
            <a:r>
              <a:rPr lang="cs-CZ" sz="1800" dirty="0" err="1"/>
              <a:t>ČLR</a:t>
            </a:r>
            <a:r>
              <a:rPr lang="cs-CZ" sz="1800" dirty="0"/>
              <a:t>), již bylo zřejmé že došlo k rozšíření požadavků protestujících:</a:t>
            </a:r>
          </a:p>
          <a:p>
            <a:pPr lvl="1" algn="just"/>
            <a:r>
              <a:rPr lang="cs-CZ" sz="1800" dirty="0"/>
              <a:t>1: Úplné stažení „extradiční novely“</a:t>
            </a:r>
          </a:p>
          <a:p>
            <a:pPr lvl="1" algn="just"/>
            <a:r>
              <a:rPr lang="cs-CZ" sz="1800" dirty="0"/>
              <a:t>2: Požadavek, aby </a:t>
            </a:r>
            <a:r>
              <a:rPr lang="cs-CZ" sz="1800" dirty="0" err="1"/>
              <a:t>Carrie</a:t>
            </a:r>
            <a:r>
              <a:rPr lang="cs-CZ" sz="1800" dirty="0"/>
              <a:t> Lam odvolala označení protestů z 12. června 2019 za „výtržnictví“</a:t>
            </a:r>
          </a:p>
          <a:p>
            <a:pPr lvl="1" algn="just"/>
            <a:r>
              <a:rPr lang="cs-CZ" sz="1800" dirty="0"/>
              <a:t>3</a:t>
            </a:r>
            <a:r>
              <a:rPr lang="en-US" sz="1800" dirty="0"/>
              <a:t> </a:t>
            </a:r>
            <a:r>
              <a:rPr lang="cs-CZ" sz="1800" dirty="0"/>
              <a:t>Amnestie pro zatčené protestující</a:t>
            </a:r>
          </a:p>
          <a:p>
            <a:pPr lvl="1" algn="just"/>
            <a:r>
              <a:rPr lang="cs-CZ" sz="1800" dirty="0"/>
              <a:t>4: Nezávislé vyšetřování chování policejního sboru </a:t>
            </a:r>
          </a:p>
          <a:p>
            <a:pPr lvl="1" algn="just"/>
            <a:r>
              <a:rPr lang="cs-CZ" sz="1800" dirty="0"/>
              <a:t>5: Všeobecné hlasovací právo pro volby guvernéra a legislativního sboru (požadavky z roku 2014)</a:t>
            </a:r>
          </a:p>
          <a:p>
            <a:pPr lvl="1" algn="just"/>
            <a:r>
              <a:rPr lang="cs-CZ" sz="1800" dirty="0"/>
              <a:t>Slogan „</a:t>
            </a:r>
            <a:r>
              <a:rPr lang="en-US" sz="1800" i="1" dirty="0"/>
              <a:t>Ng </a:t>
            </a:r>
            <a:r>
              <a:rPr lang="en-US" sz="1800" i="1" dirty="0" err="1"/>
              <a:t>daai</a:t>
            </a:r>
            <a:r>
              <a:rPr lang="en-US" sz="1800" i="1" dirty="0"/>
              <a:t> </a:t>
            </a:r>
            <a:r>
              <a:rPr lang="en-US" sz="1800" i="1" dirty="0" err="1"/>
              <a:t>soukau</a:t>
            </a:r>
            <a:r>
              <a:rPr lang="en-US" sz="1800" i="1" dirty="0"/>
              <a:t>, </a:t>
            </a:r>
            <a:r>
              <a:rPr lang="en-US" sz="1800" i="1" dirty="0" err="1"/>
              <a:t>kyut</a:t>
            </a:r>
            <a:r>
              <a:rPr lang="en-US" sz="1800" i="1" dirty="0"/>
              <a:t> </a:t>
            </a:r>
            <a:r>
              <a:rPr lang="en-US" sz="1800" i="1" dirty="0" err="1"/>
              <a:t>jat</a:t>
            </a:r>
            <a:r>
              <a:rPr lang="en-US" sz="1800" i="1" dirty="0"/>
              <a:t> bat ho!</a:t>
            </a:r>
            <a:r>
              <a:rPr lang="cs-CZ" sz="1800" dirty="0"/>
              <a:t>“ = „</a:t>
            </a:r>
            <a:r>
              <a:rPr lang="cs-CZ" sz="1800" i="1" dirty="0"/>
              <a:t>Pět požadavků, ani o jeden méně!</a:t>
            </a:r>
            <a:r>
              <a:rPr lang="cs-CZ" sz="1800" dirty="0"/>
              <a:t>“</a:t>
            </a:r>
          </a:p>
          <a:p>
            <a:pPr lvl="1" algn="just"/>
            <a:endParaRPr lang="cs-CZ" sz="1800" dirty="0"/>
          </a:p>
          <a:p>
            <a:pPr lvl="2" algn="just"/>
            <a:endParaRPr lang="cs-CZ" sz="1800" dirty="0"/>
          </a:p>
          <a:p>
            <a:pPr algn="just"/>
            <a:endParaRPr lang="cs-CZ" sz="18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ED5DA2-834E-4416-A27B-FE69BE2AA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159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5E99F33-C0A3-4EC0-9F67-2D9BE5E51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 r="-2" b="10101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n Monday, hundreds of protesters stormed Hong Kong's legislature defacing portraits of lawmakers and spray-painting pro-democracy slogans in the chamber">
            <a:extLst>
              <a:ext uri="{FF2B5EF4-FFF2-40B4-BE49-F238E27FC236}">
                <a16:creationId xmlns:a16="http://schemas.microsoft.com/office/drawing/2014/main" id="{2FD2C45F-F5CE-4D77-87DF-A307C5D46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8" r="-2" b="-2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E4DEC9-F7F5-43A2-89BE-1A1365DC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4000" dirty="0"/>
              <a:t>Eskalace protestů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23641-D720-474D-AB71-3D96D3982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77440"/>
            <a:ext cx="4832803" cy="4195331"/>
          </a:xfrm>
        </p:spPr>
        <p:txBody>
          <a:bodyPr>
            <a:noAutofit/>
          </a:bodyPr>
          <a:lstStyle/>
          <a:p>
            <a:pPr algn="just"/>
            <a:r>
              <a:rPr lang="cs-CZ" sz="1800" dirty="0"/>
              <a:t>1. července někteří protestující pronikli </a:t>
            </a:r>
            <a:br>
              <a:rPr lang="cs-CZ" sz="1800" dirty="0"/>
            </a:br>
            <a:r>
              <a:rPr lang="cs-CZ" sz="1800" dirty="0"/>
              <a:t>do budovy legislativního sboru a poničili ji (někteří se kvůli tomu od protestů distancovali)</a:t>
            </a:r>
          </a:p>
          <a:p>
            <a:pPr algn="just"/>
            <a:r>
              <a:rPr lang="cs-CZ" sz="1800" dirty="0" err="1"/>
              <a:t>Carrie</a:t>
            </a:r>
            <a:r>
              <a:rPr lang="cs-CZ" sz="1800" dirty="0"/>
              <a:t> Lam v návaznosti úplně stáhla „extradiční novelu“, odmítla však ostatní </a:t>
            </a:r>
            <a:br>
              <a:rPr lang="cs-CZ" sz="1800" dirty="0"/>
            </a:br>
            <a:r>
              <a:rPr lang="cs-CZ" sz="1800" dirty="0"/>
              <a:t>4 požadavky </a:t>
            </a:r>
          </a:p>
          <a:p>
            <a:pPr algn="just"/>
            <a:r>
              <a:rPr lang="cs-CZ" sz="1800" dirty="0"/>
              <a:t>Protesty dále eskalovaly; čím dál více bylo slyšet i dnes již zakázaný slogan: „</a:t>
            </a:r>
            <a:r>
              <a:rPr lang="en-US" sz="1800" i="1" dirty="0"/>
              <a:t>Reclaim Hong Kong! Revolution of our times!</a:t>
            </a:r>
            <a:r>
              <a:rPr lang="cs-CZ" sz="1800" dirty="0"/>
              <a:t>“</a:t>
            </a:r>
          </a:p>
          <a:p>
            <a:pPr lvl="1" algn="just"/>
            <a:r>
              <a:rPr lang="cs-CZ" sz="1800" dirty="0"/>
              <a:t>21. července dokonce někteří protestující poničili Státní znak Čínské lidové republiky umístěný na styčném úřadu </a:t>
            </a:r>
            <a:r>
              <a:rPr lang="cs-CZ" sz="1800" dirty="0" err="1"/>
              <a:t>ČLR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800" dirty="0"/>
              <a:t>v Hongkongu</a:t>
            </a:r>
          </a:p>
          <a:p>
            <a:pPr algn="just"/>
            <a:endParaRPr lang="cs-CZ" sz="1800" dirty="0"/>
          </a:p>
          <a:p>
            <a:pPr algn="just"/>
            <a:endParaRPr lang="cs-CZ" sz="1800" dirty="0"/>
          </a:p>
          <a:p>
            <a:pPr algn="just"/>
            <a:endParaRPr lang="cs-CZ" sz="1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F9D36A-549A-443A-86CB-459BF742DB9D}"/>
              </a:ext>
            </a:extLst>
          </p:cNvPr>
          <p:cNvSpPr txBox="1"/>
          <p:nvPr/>
        </p:nvSpPr>
        <p:spPr>
          <a:xfrm>
            <a:off x="9473938" y="6099142"/>
            <a:ext cx="227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</a:t>
            </a:r>
            <a:r>
              <a:rPr lang="cs-CZ" dirty="0" err="1">
                <a:solidFill>
                  <a:schemeClr val="bg1"/>
                </a:solidFill>
              </a:rPr>
              <a:t>Daily</a:t>
            </a:r>
            <a:r>
              <a:rPr lang="cs-CZ" dirty="0">
                <a:solidFill>
                  <a:schemeClr val="bg1"/>
                </a:solidFill>
              </a:rPr>
              <a:t> Mail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523838-893D-4022-82A2-EC91404E996B}"/>
              </a:ext>
            </a:extLst>
          </p:cNvPr>
          <p:cNvSpPr txBox="1"/>
          <p:nvPr/>
        </p:nvSpPr>
        <p:spPr>
          <a:xfrm>
            <a:off x="9144000" y="2714920"/>
            <a:ext cx="292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Hong Kong Free </a:t>
            </a:r>
            <a:r>
              <a:rPr lang="cs-CZ" dirty="0" err="1">
                <a:solidFill>
                  <a:schemeClr val="bg1"/>
                </a:solidFill>
              </a:rPr>
              <a:t>Press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41DA34-6976-451F-B619-F94AF8404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5760" y="6370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Freeform: Shape 19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Hong Kong protests flare anew after demands unmet">
            <a:extLst>
              <a:ext uri="{FF2B5EF4-FFF2-40B4-BE49-F238E27FC236}">
                <a16:creationId xmlns:a16="http://schemas.microsoft.com/office/drawing/2014/main" id="{8A6576DB-D690-48A1-8664-035F46589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r="20393" b="-2"/>
          <a:stretch/>
        </p:blipFill>
        <p:spPr bwMode="auto"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6B115F-6DCB-4D17-A5C9-8A86A2E25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779" y="259644"/>
            <a:ext cx="6152444" cy="6598356"/>
          </a:xfrm>
        </p:spPr>
        <p:txBody>
          <a:bodyPr anchor="t">
            <a:noAutofit/>
          </a:bodyPr>
          <a:lstStyle/>
          <a:p>
            <a:pPr algn="just"/>
            <a:r>
              <a:rPr lang="cs-CZ" sz="1800" dirty="0"/>
              <a:t>Žluté helmy, brýle a respirátory (jako symbol i ochrana před gumovými  projektily, slznému plynu a pepřovému spreji)</a:t>
            </a:r>
          </a:p>
          <a:p>
            <a:pPr algn="just"/>
            <a:r>
              <a:rPr lang="cs-CZ" sz="1800" dirty="0"/>
              <a:t>Černé oblečení a masky (proti identifikaci i jako uniforma)</a:t>
            </a:r>
          </a:p>
          <a:p>
            <a:pPr algn="just"/>
            <a:r>
              <a:rPr lang="cs-CZ" sz="1800" dirty="0"/>
              <a:t>V roce 2019 nová strategie protestujících „Být jako voda!“ </a:t>
            </a:r>
          </a:p>
          <a:p>
            <a:pPr lvl="1" algn="just"/>
            <a:r>
              <a:rPr lang="cs-CZ" sz="1800" dirty="0"/>
              <a:t>Oproti roku 2014 nebyla zabírána veřejná prostranství, nebyly stavěny tribuny, nebyli voleni reprezentanty</a:t>
            </a:r>
          </a:p>
          <a:p>
            <a:pPr lvl="1" algn="just"/>
            <a:r>
              <a:rPr lang="cs-CZ" sz="1800" dirty="0"/>
              <a:t>Když policie někde zakročila, tak se protestující stáhli </a:t>
            </a:r>
            <a:br>
              <a:rPr lang="cs-CZ" sz="1800" dirty="0"/>
            </a:br>
            <a:r>
              <a:rPr lang="cs-CZ" sz="1800" dirty="0"/>
              <a:t>a přesunuli jinam (komunikace pomocí Bluetooth); následně se převlíkli do civilního oblečení a šli domů</a:t>
            </a:r>
          </a:p>
          <a:p>
            <a:pPr lvl="1" algn="just"/>
            <a:r>
              <a:rPr lang="cs-CZ" sz="1800" dirty="0"/>
              <a:t>Někteří pomocí laserů oslepovali policisty a kamery, házeli dlažební kostky a tzv. Molotovovy koktejly a stavěli barikády ze zábradlí</a:t>
            </a:r>
          </a:p>
          <a:p>
            <a:pPr algn="just"/>
            <a:r>
              <a:rPr lang="cs-CZ" sz="1800" dirty="0"/>
              <a:t>Policii tato nová strategie iritovala; nasadila velké množství slzného plynu a vodní děla s pepřem a modrou barvou</a:t>
            </a:r>
          </a:p>
          <a:p>
            <a:pPr lvl="1" algn="just"/>
            <a:r>
              <a:rPr lang="cs-CZ" sz="1800" dirty="0"/>
              <a:t>Vedení města postupně z ulic odstranilo všechna kovová zábradlí a přilepilo dlažební kostky</a:t>
            </a:r>
          </a:p>
          <a:p>
            <a:pPr lvl="1" algn="just"/>
            <a:r>
              <a:rPr lang="cs-CZ" sz="1800" dirty="0"/>
              <a:t>Byl zaveden zákaz maskování se, zákaz focení policistů, byla omezena veřejná doprava</a:t>
            </a:r>
          </a:p>
          <a:p>
            <a:pPr algn="just"/>
            <a:r>
              <a:rPr lang="cs-CZ" sz="1800" dirty="0"/>
              <a:t>Protesty přestaly být povolovány, a zatknutým protestujícím tak hrozilo až 5 let odnětí svobody za nepovolené shromažďování či až 10 let za výtržnictví dle Public </a:t>
            </a:r>
            <a:r>
              <a:rPr lang="cs-CZ" sz="1800" dirty="0" err="1"/>
              <a:t>Ordinance</a:t>
            </a:r>
            <a:r>
              <a:rPr lang="cs-CZ" sz="1800" dirty="0"/>
              <a:t> </a:t>
            </a:r>
            <a:r>
              <a:rPr lang="cs-CZ" sz="1800" dirty="0" err="1"/>
              <a:t>Act</a:t>
            </a:r>
            <a:r>
              <a:rPr lang="cs-CZ" sz="1800" dirty="0"/>
              <a:t> z roku 1967 (a také nákladné soudní řízení)</a:t>
            </a:r>
          </a:p>
          <a:p>
            <a:pPr lvl="1" algn="just"/>
            <a:endParaRPr lang="cs-CZ" sz="1800" dirty="0"/>
          </a:p>
          <a:p>
            <a:pPr lvl="1" algn="just"/>
            <a:endParaRPr lang="cs-CZ" sz="1800" dirty="0"/>
          </a:p>
          <a:p>
            <a:pPr algn="just"/>
            <a:endParaRPr lang="cs-CZ" sz="1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5A98EF4-0821-420F-B7DF-3E28B55D6596}"/>
              </a:ext>
            </a:extLst>
          </p:cNvPr>
          <p:cNvSpPr txBox="1"/>
          <p:nvPr/>
        </p:nvSpPr>
        <p:spPr>
          <a:xfrm>
            <a:off x="505838" y="4430949"/>
            <a:ext cx="375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Concord Monitor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CD4ED0-25D1-4A9E-9952-40C6C9A1B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32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A group of young men in Hong Kong stand in a row covered in sticky notes">
            <a:extLst>
              <a:ext uri="{FF2B5EF4-FFF2-40B4-BE49-F238E27FC236}">
                <a16:creationId xmlns:a16="http://schemas.microsoft.com/office/drawing/2014/main" id="{09C4394A-D957-4D5C-ACAB-B93C7CAB0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" r="-2" b="28160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ine all the Post-its: Hong Kong protesters come together with 'Lennon  Walls', East Asia News &amp; Top Stories - The Straits Times">
            <a:extLst>
              <a:ext uri="{FF2B5EF4-FFF2-40B4-BE49-F238E27FC236}">
                <a16:creationId xmlns:a16="http://schemas.microsoft.com/office/drawing/2014/main" id="{5CDFEDCE-AE96-4AD7-BC36-9CAC7DC78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6" r="-2" b="13310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7EDC6C-504E-4925-9303-85305A27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4000" dirty="0"/>
              <a:t>Lennonovy zdi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D16DCA-00FC-4379-87E8-09C2D05F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Typickým projevem nespokojenosti velké části obyvatel Hongkongu se staly </a:t>
            </a:r>
            <a:br>
              <a:rPr lang="cs-CZ" sz="2000" dirty="0"/>
            </a:br>
            <a:r>
              <a:rPr lang="cs-CZ" sz="2000" dirty="0"/>
              <a:t>tzv. Lennonovy zdi, které se začaly objevovat po celém městě</a:t>
            </a:r>
          </a:p>
          <a:p>
            <a:pPr algn="just"/>
            <a:r>
              <a:rPr lang="cs-CZ" sz="2000" dirty="0"/>
              <a:t>Konaly se však i mírumilovné pochody, stávky, byly utvářeny lidské řetězy, zpěv…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ACC90A-5E69-4846-ACA5-21C043B55E12}"/>
              </a:ext>
            </a:extLst>
          </p:cNvPr>
          <p:cNvSpPr txBox="1"/>
          <p:nvPr/>
        </p:nvSpPr>
        <p:spPr>
          <a:xfrm>
            <a:off x="9714340" y="2833511"/>
            <a:ext cx="236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</a:t>
            </a:r>
            <a:r>
              <a:rPr lang="cs-CZ" dirty="0" err="1">
                <a:solidFill>
                  <a:schemeClr val="bg1"/>
                </a:solidFill>
              </a:rPr>
              <a:t>abc.net.au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9C28E7-7B5B-44AB-98C0-1AC64183C331}"/>
              </a:ext>
            </a:extLst>
          </p:cNvPr>
          <p:cNvSpPr txBox="1"/>
          <p:nvPr/>
        </p:nvSpPr>
        <p:spPr>
          <a:xfrm>
            <a:off x="9389658" y="6392528"/>
            <a:ext cx="301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Straits</a:t>
            </a:r>
            <a:r>
              <a:rPr lang="cs-CZ" dirty="0">
                <a:solidFill>
                  <a:schemeClr val="bg1"/>
                </a:solidFill>
              </a:rPr>
              <a:t> Times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27B7A0-A1FD-4F1C-89E3-FD3A5C8D3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D2FE57-C0C3-445C-B643-DE3B5B0DD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 dirty="0"/>
              <a:t>Další vývoj protestů na konci roku 2019 </a:t>
            </a:r>
            <a:br>
              <a:rPr lang="cs-CZ" sz="4000" dirty="0"/>
            </a:br>
            <a:r>
              <a:rPr lang="cs-CZ" sz="4000" dirty="0"/>
              <a:t>a počátkem roku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073865-20F8-4AD6-B416-7B2FC620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1289"/>
            <a:ext cx="10515600" cy="3620911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Protesty částečně ustaly po vítězství opozice v komunálních volbách v listopadu 2019 a ještě více utichly na jaře 2020 kvůli šíření </a:t>
            </a:r>
            <a:r>
              <a:rPr lang="cs-CZ" sz="2000" dirty="0" err="1"/>
              <a:t>koronaviru</a:t>
            </a:r>
            <a:endParaRPr lang="cs-CZ" sz="2000" dirty="0"/>
          </a:p>
          <a:p>
            <a:pPr algn="just"/>
            <a:r>
              <a:rPr lang="cs-CZ" sz="2000" dirty="0"/>
              <a:t>Situace přesto zůstala napjatá, např.:</a:t>
            </a:r>
          </a:p>
          <a:p>
            <a:pPr lvl="1" algn="just"/>
            <a:r>
              <a:rPr lang="cs-CZ" sz="2000" dirty="0"/>
              <a:t>Společnost zůstala rozdělená na „žluté“ a „modré“ (bojkoty obchodů)</a:t>
            </a:r>
          </a:p>
          <a:p>
            <a:pPr lvl="1" algn="just"/>
            <a:r>
              <a:rPr lang="cs-CZ" sz="2000" dirty="0"/>
              <a:t>Byly kontrolovány telefony těm, kdo z Hongkongu cestovali na pevninu</a:t>
            </a:r>
          </a:p>
          <a:p>
            <a:pPr lvl="1" algn="just"/>
            <a:r>
              <a:rPr lang="cs-CZ" sz="2000" dirty="0"/>
              <a:t>Na zahraničních univerzitách docházelo ke střetům mezi studenty z </a:t>
            </a:r>
            <a:r>
              <a:rPr lang="cs-CZ" sz="2000" dirty="0" err="1"/>
              <a:t>ČLR</a:t>
            </a:r>
            <a:r>
              <a:rPr lang="cs-CZ" sz="2000" dirty="0"/>
              <a:t> a Hongkongu</a:t>
            </a:r>
          </a:p>
          <a:p>
            <a:pPr lvl="1" algn="just"/>
            <a:r>
              <a:rPr lang="cs-CZ" sz="2000" dirty="0"/>
              <a:t>Docházelo k zatýkání za účast na protestech v 2019 i k vynášení prvních rozsudků</a:t>
            </a:r>
          </a:p>
          <a:p>
            <a:pPr algn="just"/>
            <a:r>
              <a:rPr lang="cs-CZ" sz="2000" dirty="0">
                <a:latin typeface="Calibri (základní text)"/>
              </a:rPr>
              <a:t>Další velké protesty se konaly až poté, co bylo 21. května 2020 oznámeno, že byly zahájeny práce na novém bezpečnostním zákonu pro Hongkong</a:t>
            </a:r>
            <a:endParaRPr lang="cs-CZ" sz="2000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055196-A28D-4037-8175-6FD522938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1589" y="637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6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74E5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169C8-7A34-4BFB-8AC8-CF7F8289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Hlavní rysy zákona o národní bezpečnosti pro Hongkong</a:t>
            </a:r>
          </a:p>
        </p:txBody>
      </p:sp>
      <p:pic>
        <p:nvPicPr>
          <p:cNvPr id="1026" name="Picture 2" descr="Hong Kong security law: flags, banners and slogans advocating independence,  liberation or revolution now illegal | South China Morning Post">
            <a:extLst>
              <a:ext uri="{FF2B5EF4-FFF2-40B4-BE49-F238E27FC236}">
                <a16:creationId xmlns:a16="http://schemas.microsoft.com/office/drawing/2014/main" id="{AB12AA91-3FD1-43E3-A548-506170985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-3" b="-3"/>
          <a:stretch/>
        </p:blipFill>
        <p:spPr bwMode="auto">
          <a:xfrm>
            <a:off x="327547" y="2454903"/>
            <a:ext cx="705830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3D50CC-902F-40A3-A571-EC1C791FF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494" y="491260"/>
            <a:ext cx="3827249" cy="5880357"/>
          </a:xfrm>
        </p:spPr>
        <p:txBody>
          <a:bodyPr anchor="ctr">
            <a:normAutofit/>
          </a:bodyPr>
          <a:lstStyle/>
          <a:p>
            <a:pPr algn="just"/>
            <a:r>
              <a:rPr lang="cs-CZ" sz="2000" dirty="0">
                <a:solidFill>
                  <a:srgbClr val="FFFFFF"/>
                </a:solidFill>
                <a:latin typeface="Calibri (základní text)"/>
              </a:rPr>
              <a:t>Bezpečnostní zákon byl schválen Stálým výborem Všečínského shromáždění lidových zástupců 30. června 2020 a nabyl účinnosti ve stejný den</a:t>
            </a:r>
          </a:p>
          <a:p>
            <a:pPr algn="just"/>
            <a:r>
              <a:rPr lang="cs-CZ" sz="2000" dirty="0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Čtyři nové skutkové podstaty trestných činů: </a:t>
            </a:r>
          </a:p>
          <a:p>
            <a:pPr lvl="1" algn="just"/>
            <a:r>
              <a:rPr lang="cs-CZ" sz="1800" dirty="0">
                <a:solidFill>
                  <a:srgbClr val="FFFFFF"/>
                </a:solidFill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Snaha o odtržení</a:t>
            </a:r>
            <a:r>
              <a:rPr lang="cs-CZ" sz="1800" dirty="0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 (čl. 20), podvratná činnost (čl. 22), terorismus (čl. 24) a koluze s cizí zemí nebo vnějšími elementy za účelem ohrožení národní bezpečnosti (čl. 29)</a:t>
            </a:r>
          </a:p>
          <a:p>
            <a:pPr lvl="1" algn="just"/>
            <a:r>
              <a:rPr lang="cs-CZ" sz="1800" dirty="0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Formulace skutkových podstat jsou poměrně vágní, což dává soudům značnou </a:t>
            </a:r>
            <a:r>
              <a:rPr lang="cs-CZ" sz="1800" dirty="0">
                <a:solidFill>
                  <a:srgbClr val="FFFFFF"/>
                </a:solidFill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volnost při rozhodování o tom, zda byly v konkrétním případě naplněny</a:t>
            </a:r>
            <a:endParaRPr lang="cs-CZ" sz="1800" dirty="0">
              <a:solidFill>
                <a:srgbClr val="FFFFFF"/>
              </a:solidFill>
              <a:effectLst/>
              <a:latin typeface="Calibri (základní text)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1" algn="just"/>
            <a:r>
              <a:rPr lang="cs-CZ" sz="1800" dirty="0">
                <a:solidFill>
                  <a:srgbClr val="FFFFFF"/>
                </a:solidFill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Za všechny trestné činy hrozí až doživotní trest odnětí svobody</a:t>
            </a:r>
            <a:endParaRPr lang="cs-CZ" sz="1800" dirty="0">
              <a:solidFill>
                <a:srgbClr val="FFFFFF"/>
              </a:solidFill>
              <a:effectLst/>
              <a:latin typeface="Calibri (základní text)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A8D276-AB17-486B-8757-F2BAFB140352}"/>
              </a:ext>
            </a:extLst>
          </p:cNvPr>
          <p:cNvSpPr txBox="1"/>
          <p:nvPr/>
        </p:nvSpPr>
        <p:spPr>
          <a:xfrm>
            <a:off x="5858933" y="5260622"/>
            <a:ext cx="149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</a:t>
            </a:r>
            <a:r>
              <a:rPr lang="cs-CZ" dirty="0" err="1"/>
              <a:t>SCMP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EFE058-2868-4972-BB05-BE3D46A0C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7743" y="6366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E55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6861A3-FCA4-4833-8E93-AD206728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Další důležité prvky bezpečnostního zákona</a:t>
            </a:r>
          </a:p>
        </p:txBody>
      </p:sp>
      <p:pic>
        <p:nvPicPr>
          <p:cNvPr id="4098" name="Picture 2" descr="The Chilling Effect of Hong Kong's New National Security Law | Time">
            <a:extLst>
              <a:ext uri="{FF2B5EF4-FFF2-40B4-BE49-F238E27FC236}">
                <a16:creationId xmlns:a16="http://schemas.microsoft.com/office/drawing/2014/main" id="{A4CD59B5-FC3F-4F11-8DCD-C5AF4C872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0" r="1" b="1"/>
          <a:stretch/>
        </p:blipFill>
        <p:spPr bwMode="auto">
          <a:xfrm>
            <a:off x="327547" y="2454903"/>
            <a:ext cx="705830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84B04-E030-45D0-84A2-2FD1A7A9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1" y="678730"/>
            <a:ext cx="3793786" cy="5590095"/>
          </a:xfrm>
        </p:spPr>
        <p:txBody>
          <a:bodyPr anchor="ctr">
            <a:normAutofit/>
          </a:bodyPr>
          <a:lstStyle/>
          <a:p>
            <a:pPr algn="just"/>
            <a:r>
              <a:rPr lang="cs-CZ" sz="1800" dirty="0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Právní silou přebíjí ostatní hongkongské zákony a precedenty</a:t>
            </a:r>
            <a:endParaRPr lang="cs-CZ" sz="1800" dirty="0">
              <a:solidFill>
                <a:srgbClr val="FFFFFF"/>
              </a:solidFill>
              <a:latin typeface="Calibri (základní text)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cs-CZ" sz="1800" dirty="0">
                <a:solidFill>
                  <a:srgbClr val="FFFFFF"/>
                </a:solidFill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cs-CZ" sz="1800" dirty="0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ravomoc interpretovat tento zákon náleží Stálému výboru Všečínského shromáždění lidových zástupců (čínský systém)</a:t>
            </a:r>
          </a:p>
          <a:p>
            <a:pPr algn="just"/>
            <a:r>
              <a:rPr lang="cs-CZ" sz="1800" dirty="0">
                <a:solidFill>
                  <a:srgbClr val="FFFFFF"/>
                </a:solidFill>
                <a:latin typeface="Calibri (základní text)"/>
              </a:rPr>
              <a:t>Budou jmenováni speciální soudci, kteří budou případy rozhodovat</a:t>
            </a:r>
          </a:p>
          <a:p>
            <a:pPr algn="just"/>
            <a:r>
              <a:rPr lang="cs-CZ" sz="1800" dirty="0">
                <a:solidFill>
                  <a:srgbClr val="FFFFFF"/>
                </a:solidFill>
                <a:latin typeface="Calibri (základní text)"/>
              </a:rPr>
              <a:t>Univerzální jurisdikce </a:t>
            </a:r>
          </a:p>
          <a:p>
            <a:pPr algn="just"/>
            <a:r>
              <a:rPr lang="cs-CZ" sz="1800" dirty="0">
                <a:solidFill>
                  <a:srgbClr val="FFFFFF"/>
                </a:solidFill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Zřízen Ú</a:t>
            </a:r>
            <a:r>
              <a:rPr lang="cs-CZ" sz="1800" dirty="0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řad pro dodržování národní bezpečnosti (dohled nad dodržováním zákona a může i v nějakém konkrétním případě jmenovat soudce z </a:t>
            </a:r>
            <a:r>
              <a:rPr lang="cs-CZ" sz="1800" dirty="0" err="1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ČLR</a:t>
            </a:r>
            <a:r>
              <a:rPr lang="cs-CZ" sz="1800" dirty="0">
                <a:solidFill>
                  <a:srgbClr val="FFFFFF"/>
                </a:solidFill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, aby rozhodli nějaký konkrétní případ)</a:t>
            </a:r>
          </a:p>
          <a:p>
            <a:pPr algn="just"/>
            <a:r>
              <a:rPr lang="cs-CZ" sz="1800" dirty="0">
                <a:solidFill>
                  <a:srgbClr val="FFFFFF"/>
                </a:solidFill>
                <a:latin typeface="Calibri (základní text)"/>
              </a:rPr>
              <a:t>Odsouzená osoba nesmí v Hongkongu kandidovat ve volbách, ani zastávat úřad</a:t>
            </a:r>
          </a:p>
          <a:p>
            <a:pPr algn="just"/>
            <a:endParaRPr lang="cs-CZ" sz="1400" dirty="0">
              <a:solidFill>
                <a:srgbClr val="FFFFFF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C318E90-38D3-4E43-9D1B-7A891B0CFBDF}"/>
              </a:ext>
            </a:extLst>
          </p:cNvPr>
          <p:cNvSpPr txBox="1"/>
          <p:nvPr/>
        </p:nvSpPr>
        <p:spPr>
          <a:xfrm>
            <a:off x="5124358" y="5222450"/>
            <a:ext cx="21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Foto: Time </a:t>
            </a:r>
            <a:r>
              <a:rPr lang="cs-CZ" dirty="0" err="1"/>
              <a:t>Magazine</a:t>
            </a:r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727A78-7933-4706-A6B3-2D0D9F634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7F311A-A66B-4F55-B2DC-961792CD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cs-CZ" sz="4100" dirty="0"/>
              <a:t>Dopady bezpečnostního zákona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7" name="Zástupný obsah 2">
            <a:extLst>
              <a:ext uri="{FF2B5EF4-FFF2-40B4-BE49-F238E27FC236}">
                <a16:creationId xmlns:a16="http://schemas.microsoft.com/office/drawing/2014/main" id="{3EA4AE6B-8504-402A-A04B-6B1050524A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24870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39F859-993D-45AE-AB25-87606121B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BC8D12-96E1-402D-9ECF-AF76D502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zdroje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4605BF3-17FD-45B0-8BEB-6382485782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0923" y="1510707"/>
            <a:ext cx="2796102" cy="4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72C90F4-8622-4E71-8F0F-E1832B5FD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262" y="1510707"/>
            <a:ext cx="2847815" cy="4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B5D85CC-0045-4A2D-B2C8-FE55CB91E769}"/>
              </a:ext>
            </a:extLst>
          </p:cNvPr>
          <p:cNvSpPr txBox="1"/>
          <p:nvPr/>
        </p:nvSpPr>
        <p:spPr>
          <a:xfrm>
            <a:off x="2160923" y="6344774"/>
            <a:ext cx="156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Amazon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9C4A449-A4D7-485A-930C-F6C467D5C194}"/>
              </a:ext>
            </a:extLst>
          </p:cNvPr>
          <p:cNvSpPr txBox="1"/>
          <p:nvPr/>
        </p:nvSpPr>
        <p:spPr>
          <a:xfrm>
            <a:off x="7183262" y="6344774"/>
            <a:ext cx="156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Amazon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B511C3-6164-4E02-A245-E672DF4AA840}"/>
              </a:ext>
            </a:extLst>
          </p:cNvPr>
          <p:cNvSpPr txBox="1"/>
          <p:nvPr/>
        </p:nvSpPr>
        <p:spPr>
          <a:xfrm>
            <a:off x="2160923" y="5942995"/>
            <a:ext cx="440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Antony </a:t>
            </a:r>
            <a:r>
              <a:rPr lang="cs-CZ" dirty="0" err="1"/>
              <a:t>Dapiran</a:t>
            </a:r>
            <a:r>
              <a:rPr lang="cs-CZ" dirty="0"/>
              <a:t>: City on </a:t>
            </a:r>
            <a:r>
              <a:rPr lang="cs-CZ" dirty="0" err="1"/>
              <a:t>Fire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18760E2-D7D2-4F92-B3E2-E72072124653}"/>
              </a:ext>
            </a:extLst>
          </p:cNvPr>
          <p:cNvSpPr txBox="1"/>
          <p:nvPr/>
        </p:nvSpPr>
        <p:spPr>
          <a:xfrm>
            <a:off x="7183262" y="5942995"/>
            <a:ext cx="393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SCMP</a:t>
            </a:r>
            <a:r>
              <a:rPr lang="cs-CZ" dirty="0"/>
              <a:t>: Rebel City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1C43A3-8365-43AF-AE1B-08433C44B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29CE89-6F50-4060-ADC0-5FE9841FE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Autofit/>
          </a:bodyPr>
          <a:lstStyle/>
          <a:p>
            <a:r>
              <a:rPr lang="cs-CZ" sz="4000" dirty="0"/>
              <a:t>Dopady na svobodu projevu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44DC57-0E1E-49D1-A46D-7D0062648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algn="just"/>
            <a:r>
              <a:rPr lang="cs-CZ" sz="2000" dirty="0"/>
              <a:t>Dopady na svobodu projevu bylo možno pocítit již následujícího dne, </a:t>
            </a:r>
            <a:br>
              <a:rPr lang="cs-CZ" sz="2000" dirty="0"/>
            </a:br>
            <a:r>
              <a:rPr lang="cs-CZ" sz="2000" dirty="0"/>
              <a:t>1. července 2020 (23.</a:t>
            </a:r>
            <a:r>
              <a:rPr lang="en-US" sz="2000" dirty="0"/>
              <a:t> </a:t>
            </a:r>
            <a:r>
              <a:rPr lang="en-US" sz="2000" dirty="0" err="1"/>
              <a:t>výročí</a:t>
            </a:r>
            <a:r>
              <a:rPr lang="en-US" sz="2000" dirty="0"/>
              <a:t> </a:t>
            </a:r>
            <a:r>
              <a:rPr lang="en-US" sz="2000" dirty="0" err="1"/>
              <a:t>přechodu</a:t>
            </a:r>
            <a:r>
              <a:rPr lang="en-US" sz="2000" dirty="0"/>
              <a:t> Hong</a:t>
            </a:r>
            <a:r>
              <a:rPr lang="cs-CZ" sz="2000" dirty="0"/>
              <a:t>k</a:t>
            </a:r>
            <a:r>
              <a:rPr lang="en-US" sz="2000" dirty="0" err="1"/>
              <a:t>ongu</a:t>
            </a:r>
            <a:r>
              <a:rPr lang="en-US" sz="2000" dirty="0"/>
              <a:t> pod</a:t>
            </a:r>
            <a:r>
              <a:rPr lang="cs-CZ" sz="2000" dirty="0"/>
              <a:t> suverenitu</a:t>
            </a:r>
            <a:r>
              <a:rPr lang="en-US" sz="2000" dirty="0"/>
              <a:t> </a:t>
            </a:r>
            <a:r>
              <a:rPr lang="en-US" sz="2000" dirty="0" err="1"/>
              <a:t>ČLR</a:t>
            </a:r>
            <a:r>
              <a:rPr lang="cs-CZ" sz="2000" dirty="0"/>
              <a:t>), kdy se </a:t>
            </a:r>
            <a:r>
              <a:rPr lang="en-US" sz="2000" dirty="0" err="1"/>
              <a:t>konaly</a:t>
            </a:r>
            <a:r>
              <a:rPr lang="cs-CZ" sz="2000" dirty="0"/>
              <a:t> rozsáhlé</a:t>
            </a:r>
            <a:r>
              <a:rPr lang="en-US" sz="2000" dirty="0"/>
              <a:t> </a:t>
            </a:r>
            <a:r>
              <a:rPr lang="en-US" sz="2000" dirty="0" err="1"/>
              <a:t>protesty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cs-CZ" sz="2000" dirty="0"/>
              <a:t>v menší míře </a:t>
            </a:r>
            <a:r>
              <a:rPr lang="en-US" sz="2000" dirty="0" err="1"/>
              <a:t>přetrvaly</a:t>
            </a:r>
            <a:r>
              <a:rPr lang="en-US" sz="2000" dirty="0"/>
              <a:t> </a:t>
            </a:r>
            <a:r>
              <a:rPr lang="cs-CZ" sz="2000" dirty="0"/>
              <a:t>i po zbytek července</a:t>
            </a:r>
          </a:p>
          <a:p>
            <a:pPr algn="just"/>
            <a:r>
              <a:rPr lang="cs-CZ" sz="2000" dirty="0"/>
              <a:t>Tentokrát však již byla policie byla vybavena speciálními fialovými prapory</a:t>
            </a:r>
            <a:endParaRPr lang="en-US" sz="2000" dirty="0"/>
          </a:p>
          <a:p>
            <a:pPr algn="just"/>
            <a:endParaRPr lang="cs-CZ" sz="1800" dirty="0"/>
          </a:p>
          <a:p>
            <a:pPr algn="just"/>
            <a:endParaRPr lang="cs-CZ" sz="1800" dirty="0"/>
          </a:p>
        </p:txBody>
      </p:sp>
      <p:pic>
        <p:nvPicPr>
          <p:cNvPr id="15362" name="Picture 2" descr="Slow strangulation - Hong Kong's new security law is being applied  sparingly, so far | China | The Economist">
            <a:extLst>
              <a:ext uri="{FF2B5EF4-FFF2-40B4-BE49-F238E27FC236}">
                <a16:creationId xmlns:a16="http://schemas.microsoft.com/office/drawing/2014/main" id="{0B23D92E-846E-4563-A1A3-DD6A8A4E9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9" r="18899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777BC1-C80B-4BAB-921F-9DF2D41592A0}"/>
              </a:ext>
            </a:extLst>
          </p:cNvPr>
          <p:cNvSpPr txBox="1"/>
          <p:nvPr/>
        </p:nvSpPr>
        <p:spPr>
          <a:xfrm>
            <a:off x="9152612" y="3992261"/>
            <a:ext cx="173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</a:t>
            </a:r>
            <a:r>
              <a:rPr lang="cs-CZ" dirty="0" err="1"/>
              <a:t>Economist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BCAD90-42A0-44A4-B619-BFE7DAEEE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2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CE6E41A-D5E4-49C2-B7BF-9CEDC19962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-1" b="384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2D2CC59-9740-4749-973B-4448B9CED0FC}"/>
              </a:ext>
            </a:extLst>
          </p:cNvPr>
          <p:cNvSpPr txBox="1"/>
          <p:nvPr/>
        </p:nvSpPr>
        <p:spPr>
          <a:xfrm>
            <a:off x="8861778" y="5904089"/>
            <a:ext cx="278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Hong Kong Free </a:t>
            </a:r>
            <a:r>
              <a:rPr lang="cs-CZ" dirty="0" err="1"/>
              <a:t>Press</a:t>
            </a: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F2AABB-F10B-4A93-A542-9474EB709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66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3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C510C5-6184-44EE-BDB8-33BB9EE9F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593557"/>
            <a:ext cx="4500169" cy="5775033"/>
          </a:xfrm>
        </p:spPr>
        <p:txBody>
          <a:bodyPr anchor="t">
            <a:noAutofit/>
          </a:bodyPr>
          <a:lstStyle/>
          <a:p>
            <a:pPr algn="just"/>
            <a:r>
              <a:rPr lang="cs-CZ" sz="2000" dirty="0"/>
              <a:t>Mezi slogany, jejichž zobrazování či vyjadřování je považováno za porušení bezpečnostního zákona, patří např.:</a:t>
            </a:r>
          </a:p>
          <a:p>
            <a:pPr lvl="1" algn="just"/>
            <a:r>
              <a:rPr lang="cs-CZ" sz="2000" dirty="0"/>
              <a:t>„</a:t>
            </a:r>
            <a:r>
              <a:rPr lang="en-US" sz="2000" i="1" dirty="0"/>
              <a:t>Reclaim Hong Kong! Revolution of our times!</a:t>
            </a:r>
            <a:r>
              <a:rPr lang="cs-CZ" sz="2000" dirty="0"/>
              <a:t>“</a:t>
            </a:r>
          </a:p>
          <a:p>
            <a:pPr lvl="1" algn="just"/>
            <a:r>
              <a:rPr lang="cs-CZ" sz="2000" dirty="0"/>
              <a:t>„</a:t>
            </a:r>
            <a:r>
              <a:rPr lang="cs-CZ" sz="2000" i="1" dirty="0"/>
              <a:t>Hong Kong </a:t>
            </a:r>
            <a:r>
              <a:rPr lang="cs-CZ" sz="2000" i="1" dirty="0" err="1"/>
              <a:t>Independence</a:t>
            </a:r>
            <a:r>
              <a:rPr lang="cs-CZ" sz="2000" dirty="0"/>
              <a:t>“</a:t>
            </a:r>
          </a:p>
          <a:p>
            <a:pPr lvl="1" algn="just"/>
            <a:r>
              <a:rPr lang="cs-CZ" sz="2000" dirty="0"/>
              <a:t> „</a:t>
            </a:r>
            <a:r>
              <a:rPr lang="cs-CZ" sz="2000" i="1" dirty="0" err="1"/>
              <a:t>Liberate</a:t>
            </a:r>
            <a:r>
              <a:rPr lang="cs-CZ" sz="2000" i="1" dirty="0"/>
              <a:t> Hong Kong!</a:t>
            </a:r>
            <a:r>
              <a:rPr lang="cs-CZ" sz="2000" dirty="0"/>
              <a:t>”</a:t>
            </a:r>
          </a:p>
          <a:p>
            <a:pPr algn="just"/>
            <a:r>
              <a:rPr lang="cs-CZ" sz="2000" dirty="0"/>
              <a:t>Trestné je i pouhé zobrazování těchto sloganů bez užití násilí či pohrůžky násilí (snaha o odtržení čl. 20)</a:t>
            </a:r>
          </a:p>
          <a:p>
            <a:pPr lvl="1" algn="just"/>
            <a:r>
              <a:rPr lang="cs-CZ" sz="2000" dirty="0"/>
              <a:t>Rozmezí trestu pak od 3 do 10 let odnětí svobody </a:t>
            </a:r>
          </a:p>
          <a:p>
            <a:pPr lvl="1" algn="just"/>
            <a:r>
              <a:rPr lang="cs-CZ" sz="2000" dirty="0"/>
              <a:t>Trest doživotního odnětí svobody hrozí těm, kteří jsou hlavními pachateli, nebo jde-li o zvlášť závažný případ</a:t>
            </a:r>
          </a:p>
          <a:p>
            <a:pPr lvl="1" algn="just"/>
            <a:r>
              <a:rPr lang="cs-CZ" sz="2000" dirty="0"/>
              <a:t>Trest do 3 let odnětí svobody hrozí i blíže nespecifikovaným „ostatním účastníkům“</a:t>
            </a:r>
          </a:p>
          <a:p>
            <a:pPr algn="just"/>
            <a:endParaRPr lang="cs-CZ" sz="2000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410" name="Picture 2" descr="Hong Kong Bans Protest Slogan Under National Security Law | Time">
            <a:extLst>
              <a:ext uri="{FF2B5EF4-FFF2-40B4-BE49-F238E27FC236}">
                <a16:creationId xmlns:a16="http://schemas.microsoft.com/office/drawing/2014/main" id="{13526318-0FC4-4AF9-9A05-58945725D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8" b="1320"/>
          <a:stretch/>
        </p:blipFill>
        <p:spPr bwMode="auto"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412" name="Picture 4" descr="Foreign journalists warned on HK independence reporting | Financial Times">
            <a:extLst>
              <a:ext uri="{FF2B5EF4-FFF2-40B4-BE49-F238E27FC236}">
                <a16:creationId xmlns:a16="http://schemas.microsoft.com/office/drawing/2014/main" id="{7CF98C53-E8A4-4F2C-A9C4-EECBEF93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r="2671"/>
          <a:stretch/>
        </p:blipFill>
        <p:spPr bwMode="auto"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74BF65A-5080-4DA2-8392-333C544E6274}"/>
              </a:ext>
            </a:extLst>
          </p:cNvPr>
          <p:cNvSpPr txBox="1"/>
          <p:nvPr/>
        </p:nvSpPr>
        <p:spPr>
          <a:xfrm>
            <a:off x="9537653" y="6446882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</a:t>
            </a:r>
            <a:r>
              <a:rPr lang="cs-CZ" dirty="0" err="1"/>
              <a:t>Financial</a:t>
            </a:r>
            <a:r>
              <a:rPr lang="cs-CZ" dirty="0"/>
              <a:t> Times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178CF38-7816-4E4A-9B41-5E653F7473DD}"/>
              </a:ext>
            </a:extLst>
          </p:cNvPr>
          <p:cNvSpPr txBox="1"/>
          <p:nvPr/>
        </p:nvSpPr>
        <p:spPr>
          <a:xfrm>
            <a:off x="8884355" y="1081048"/>
            <a:ext cx="217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Time </a:t>
            </a:r>
            <a:r>
              <a:rPr lang="cs-CZ" dirty="0" err="1"/>
              <a:t>Mazine</a:t>
            </a: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63CCA8-9CE6-4DA4-9930-53C7140B2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28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E5C564-A798-468A-83A2-8665BF15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 dirty="0"/>
              <a:t>Osoby zatčené na základě bezpečnostního zákona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A9288C-B057-42DF-B8D4-DD8E879A8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286"/>
            <a:ext cx="10515600" cy="4142092"/>
          </a:xfrm>
        </p:spPr>
        <p:txBody>
          <a:bodyPr>
            <a:normAutofit/>
          </a:bodyPr>
          <a:lstStyle/>
          <a:p>
            <a:pPr algn="just"/>
            <a:r>
              <a:rPr lang="cs-CZ" sz="2000" dirty="0">
                <a:latin typeface="Calibri (základní text)"/>
              </a:rPr>
              <a:t>Dle </a:t>
            </a:r>
            <a:r>
              <a:rPr lang="cs-CZ" sz="2000" dirty="0" err="1">
                <a:latin typeface="Calibri (základní text)"/>
              </a:rPr>
              <a:t>The</a:t>
            </a:r>
            <a:r>
              <a:rPr lang="cs-CZ" sz="2000" dirty="0">
                <a:latin typeface="Calibri (základní text)"/>
              </a:rPr>
              <a:t> Guardian bylo do konce září 2020 zatčeno nejméně 28 osob</a:t>
            </a:r>
          </a:p>
          <a:p>
            <a:pPr lvl="1" algn="just"/>
            <a:r>
              <a:rPr lang="cs-CZ" sz="1800" dirty="0">
                <a:latin typeface="Calibri (základní text)"/>
              </a:rPr>
              <a:t>Mezi nimi známí pro-demokratičtí aktivisté (např. Agnes </a:t>
            </a:r>
            <a:r>
              <a:rPr lang="cs-CZ" sz="1800" dirty="0" err="1">
                <a:latin typeface="Calibri (základní text)"/>
              </a:rPr>
              <a:t>Chow</a:t>
            </a:r>
            <a:r>
              <a:rPr lang="cs-CZ" sz="1800" dirty="0">
                <a:latin typeface="Calibri (základní text)"/>
              </a:rPr>
              <a:t> či Tony </a:t>
            </a:r>
            <a:r>
              <a:rPr lang="cs-CZ" sz="1800" dirty="0" err="1">
                <a:latin typeface="Calibri (základní text)"/>
              </a:rPr>
              <a:t>Chung</a:t>
            </a:r>
            <a:r>
              <a:rPr lang="cs-CZ" sz="1800" dirty="0">
                <a:latin typeface="Calibri (základní text)"/>
              </a:rPr>
              <a:t>), podnikatel Jimmy </a:t>
            </a:r>
            <a:r>
              <a:rPr lang="cs-CZ" sz="1800" dirty="0" err="1">
                <a:latin typeface="Calibri (základní text)"/>
              </a:rPr>
              <a:t>Lai</a:t>
            </a:r>
            <a:r>
              <a:rPr lang="cs-CZ" sz="1800" dirty="0">
                <a:latin typeface="Calibri (základní text)"/>
              </a:rPr>
              <a:t> (zakladatel pro-demokratických novin Apple </a:t>
            </a:r>
            <a:r>
              <a:rPr lang="cs-CZ" sz="1800" dirty="0" err="1">
                <a:latin typeface="Calibri (základní text)"/>
              </a:rPr>
              <a:t>Daily</a:t>
            </a:r>
            <a:r>
              <a:rPr lang="cs-CZ" sz="1800" dirty="0">
                <a:latin typeface="Calibri (základní text)"/>
              </a:rPr>
              <a:t>) a jeho dva synové a další</a:t>
            </a:r>
          </a:p>
          <a:p>
            <a:pPr lvl="1" algn="just"/>
            <a:r>
              <a:rPr lang="cs-CZ" sz="1800" dirty="0">
                <a:latin typeface="Calibri (základní text)"/>
              </a:rPr>
              <a:t>Dle </a:t>
            </a:r>
            <a:r>
              <a:rPr lang="cs-CZ" sz="1800" dirty="0" err="1">
                <a:latin typeface="Calibri (základní text)"/>
              </a:rPr>
              <a:t>The</a:t>
            </a:r>
            <a:r>
              <a:rPr lang="cs-CZ" sz="1800" dirty="0">
                <a:latin typeface="Calibri (základní text)"/>
              </a:rPr>
              <a:t> Guardian byla většina zatčena za trestný čin podněcování snahy o odtržení, někteří však byli zatčeni pro podezření s koluze s vnějšími elementy, protože vyzývali ostatní země k uvalení sankcí</a:t>
            </a:r>
          </a:p>
          <a:p>
            <a:pPr algn="just"/>
            <a:r>
              <a:rPr lang="cs-CZ" sz="2000" dirty="0">
                <a:latin typeface="Calibri (základní text)"/>
              </a:rPr>
              <a:t>Většina z několika set zatčených během protestů, které se konaly 1. července 2020 a 6. září 2020, však nebyla zatčena na základě bezpečnostního zákona, ale za nedovolené shromažďování </a:t>
            </a:r>
          </a:p>
          <a:p>
            <a:pPr lvl="1" algn="just"/>
            <a:r>
              <a:rPr lang="cs-CZ" sz="1800" dirty="0"/>
              <a:t>6. září 2020 se konal největší protest od 1. července 2020, protože v tento den se měly konat volby do legislativního orgánu, které však byly o rok odloženy kvůli pandemii </a:t>
            </a:r>
            <a:r>
              <a:rPr lang="cs-CZ" sz="1800" dirty="0" err="1"/>
              <a:t>Koronaviru</a:t>
            </a:r>
            <a:endParaRPr lang="cs-CZ" sz="1800" dirty="0"/>
          </a:p>
          <a:p>
            <a:pPr algn="just"/>
            <a:r>
              <a:rPr lang="cs-CZ" sz="2000" dirty="0"/>
              <a:t>Dle čínských státních médií bylo od počátků protestů v roce 2019 k 9. září 2020 zatčeno na 10 000 osob, z nichž 2 210 čelí obžalobě za nedovolené shromažďování, výtržnictví či nedovoleného ozbrojování</a:t>
            </a:r>
          </a:p>
          <a:p>
            <a:pPr lvl="1" algn="just"/>
            <a:endParaRPr lang="cs-CZ" sz="19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DDC9A5-4488-49EF-99A1-5B10B26A8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1589" y="637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909A1E-7AEA-48BC-B2F7-2DB7EC37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/>
              <a:t>Některé další dopady bezpečnostního zákona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F0596-C825-4C2A-B74A-7E8A568A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76856"/>
            <a:ext cx="10168128" cy="4093781"/>
          </a:xfrm>
        </p:spPr>
        <p:txBody>
          <a:bodyPr>
            <a:normAutofit/>
          </a:bodyPr>
          <a:lstStyle/>
          <a:p>
            <a:pPr algn="just"/>
            <a:r>
              <a:rPr lang="cs-CZ" altLang="zh-CN" sz="2000" dirty="0"/>
              <a:t>Nejméně 9 knih bylo alespoň dočasně staženo z hongkongských veřejných knihoven</a:t>
            </a:r>
          </a:p>
          <a:p>
            <a:pPr algn="just"/>
            <a:r>
              <a:rPr lang="cs-CZ" sz="2000" dirty="0"/>
              <a:t>V říjnu 2020 byla jednomu Hongkongskému učiteli odebrána licence k učení na školách, protože během hodin údajně mluvil o hongkongském separatistickém hnutí (ačkoliv se to mělo stát před vstupem v platnost bezpečnostního zákona)</a:t>
            </a:r>
          </a:p>
          <a:p>
            <a:pPr algn="just"/>
            <a:r>
              <a:rPr lang="cs-CZ" sz="2000" dirty="0"/>
              <a:t>Byla vytvořena speciální telefonní linka, která slouží k informování o osobách, které jsou podezřelé z porušování bezpečnostního zákona</a:t>
            </a:r>
          </a:p>
          <a:p>
            <a:pPr algn="just"/>
            <a:r>
              <a:rPr lang="cs-CZ" sz="2000" dirty="0"/>
              <a:t>Autocenzura</a:t>
            </a:r>
          </a:p>
          <a:p>
            <a:pPr lvl="1" algn="just"/>
            <a:r>
              <a:rPr lang="cs-CZ" sz="1800" dirty="0"/>
              <a:t>Z obavy mnoho lidí smazalo historii svých zpráv a své účty na sociálních sítích, majitelé obchodů sundali mini-Lennonovy zdi, knihkupci přelepili části přebalů knih obsahující zakázané slogany</a:t>
            </a:r>
          </a:p>
          <a:p>
            <a:pPr lvl="1" algn="just"/>
            <a:r>
              <a:rPr lang="cs-CZ" sz="1800" dirty="0"/>
              <a:t>Sama se rozpustila některá pro-demokratická uskupení a někteří pro-demokratičtí aktivisté opustili Hongkong (některým byl udělen azyl např. v USA, Kanadě nebo Německu)</a:t>
            </a:r>
          </a:p>
          <a:p>
            <a:pPr lvl="1" algn="just"/>
            <a:r>
              <a:rPr lang="cs-CZ" sz="1800" dirty="0"/>
              <a:t>Akademici varují před autocenzurou v akademické sféře</a:t>
            </a:r>
          </a:p>
          <a:p>
            <a:pPr algn="just"/>
            <a:endParaRPr lang="cs-CZ" sz="2000" dirty="0"/>
          </a:p>
          <a:p>
            <a:pPr marL="0" indent="0" algn="just">
              <a:buNone/>
            </a:pPr>
            <a:endParaRPr lang="cs-CZ" sz="22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26083D-5F66-4379-A006-B7339EEE5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4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6E25EB17-46B3-4AFD-B33A-4AEC7F63F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9CD101-6171-43F2-B806-FF743162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56271"/>
            <a:ext cx="4114800" cy="1645139"/>
          </a:xfrm>
        </p:spPr>
        <p:txBody>
          <a:bodyPr anchor="b">
            <a:normAutofit/>
          </a:bodyPr>
          <a:lstStyle/>
          <a:p>
            <a:r>
              <a:rPr lang="cs-CZ" sz="3600" dirty="0"/>
              <a:t>„Kreativní“ reakce ze strany protestujících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6384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2712821"/>
            <a:ext cx="41148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6651A-726E-4B25-89AC-51C1C4936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731109"/>
            <a:ext cx="4114800" cy="3457215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latin typeface="Calibri (základní text)"/>
              </a:rPr>
              <a:t>“</a:t>
            </a:r>
            <a:r>
              <a:rPr lang="cs-CZ" sz="2000" i="1" dirty="0">
                <a:latin typeface="Calibri (základní text)"/>
              </a:rPr>
              <a:t>Povstaňte vy, kdo odmítáte být otroky</a:t>
            </a:r>
            <a:r>
              <a:rPr lang="en-US" sz="2000" dirty="0">
                <a:latin typeface="Calibri (základní text)"/>
              </a:rPr>
              <a:t>”</a:t>
            </a:r>
            <a:endParaRPr lang="cs-CZ" sz="2000" dirty="0">
              <a:latin typeface="Calibri (základní text)"/>
            </a:endParaRPr>
          </a:p>
          <a:p>
            <a:pPr algn="just"/>
            <a:r>
              <a:rPr lang="cs-CZ" sz="2000" dirty="0">
                <a:latin typeface="Calibri (základní text)"/>
              </a:rPr>
              <a:t>„</a:t>
            </a:r>
            <a:r>
              <a:rPr lang="cs-CZ" sz="2000" i="1" dirty="0">
                <a:latin typeface="Calibri (základní text)"/>
              </a:rPr>
              <a:t>(No to) Hong Kong </a:t>
            </a:r>
            <a:r>
              <a:rPr lang="cs-CZ" sz="2000" i="1" dirty="0" err="1">
                <a:latin typeface="Calibri (základní text)"/>
              </a:rPr>
              <a:t>Independence</a:t>
            </a:r>
            <a:r>
              <a:rPr lang="cs-CZ" sz="2000" dirty="0">
                <a:latin typeface="Calibri (základní text)"/>
              </a:rPr>
              <a:t>“</a:t>
            </a:r>
          </a:p>
          <a:p>
            <a:pPr algn="just"/>
            <a:r>
              <a:rPr lang="cs-CZ" sz="2000" dirty="0">
                <a:latin typeface="Calibri (základní text)"/>
              </a:rPr>
              <a:t>Protestující drželi prázdné papíry a Lennonovy zdi obsahovaly prázdné papíry</a:t>
            </a:r>
          </a:p>
          <a:p>
            <a:pPr algn="just"/>
            <a:r>
              <a:rPr lang="cs-CZ" sz="2000" dirty="0">
                <a:latin typeface="Calibri (základní text)"/>
              </a:rPr>
              <a:t>„</a:t>
            </a:r>
            <a:r>
              <a:rPr lang="cs-CZ" sz="2000" i="1" dirty="0">
                <a:latin typeface="Calibri (základní text)"/>
              </a:rPr>
              <a:t>3, 2, 1, 9, 0, 2, 4, 6</a:t>
            </a:r>
            <a:r>
              <a:rPr lang="cs-CZ" sz="2000" dirty="0">
                <a:latin typeface="Calibri (základní text)"/>
              </a:rPr>
              <a:t>” místo „</a:t>
            </a:r>
            <a:r>
              <a:rPr lang="en-US" sz="2000" i="1" dirty="0">
                <a:latin typeface="Calibri (základní text)"/>
              </a:rPr>
              <a:t>Reclaim Hong Kong! Revolution of our times!</a:t>
            </a:r>
            <a:r>
              <a:rPr lang="cs-CZ" sz="2000" dirty="0">
                <a:latin typeface="Calibri (základní text)"/>
              </a:rPr>
              <a:t>“ </a:t>
            </a:r>
          </a:p>
          <a:p>
            <a:pPr algn="just"/>
            <a:r>
              <a:rPr lang="cs-CZ" sz="2000" b="0" i="0" dirty="0">
                <a:effectLst/>
                <a:latin typeface="Calibri (základní text)"/>
              </a:rPr>
              <a:t>Mao </a:t>
            </a:r>
            <a:r>
              <a:rPr lang="cs-CZ" sz="2000" b="0" i="0" dirty="0" err="1">
                <a:effectLst/>
                <a:latin typeface="Calibri (základní text)"/>
              </a:rPr>
              <a:t>Zedong</a:t>
            </a:r>
            <a:r>
              <a:rPr lang="cs-CZ" sz="2000" b="0" i="0" dirty="0">
                <a:effectLst/>
                <a:latin typeface="Calibri (základní text)"/>
              </a:rPr>
              <a:t>: </a:t>
            </a:r>
            <a:r>
              <a:rPr lang="en-US" sz="2000" b="0" i="0" dirty="0">
                <a:effectLst/>
                <a:latin typeface="Calibri (základní text)"/>
              </a:rPr>
              <a:t>“</a:t>
            </a:r>
            <a:r>
              <a:rPr lang="cs-CZ" sz="2000" b="0" i="1" dirty="0">
                <a:effectLst/>
                <a:latin typeface="Calibri (základní text)"/>
              </a:rPr>
              <a:t>Ti, kteří potlačují studentská hnutí, nedopadnou dobře</a:t>
            </a:r>
            <a:r>
              <a:rPr lang="en-US" sz="2000" b="0" i="0" dirty="0">
                <a:effectLst/>
                <a:latin typeface="Calibri (základní text)"/>
              </a:rPr>
              <a:t>.”</a:t>
            </a:r>
            <a:endParaRPr lang="cs-CZ" sz="2000" dirty="0">
              <a:latin typeface="Calibri (základní text)"/>
            </a:endParaRPr>
          </a:p>
        </p:txBody>
      </p:sp>
      <p:pic>
        <p:nvPicPr>
          <p:cNvPr id="5122" name="Picture 2" descr="Alex Lam 林偉聰 on Twitter: &quot;The plot thickens as the flag actually reads &quot;NO  TO HONG KONG INDEPENDENCE&quot;, with &quot;NO TO&quot; in very small fonts. Perhaps he  has no intention of secession">
            <a:extLst>
              <a:ext uri="{FF2B5EF4-FFF2-40B4-BE49-F238E27FC236}">
                <a16:creationId xmlns:a16="http://schemas.microsoft.com/office/drawing/2014/main" id="{D24E907A-C0DA-4BCB-956B-2B059C3FF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96000" y="3946746"/>
            <a:ext cx="5400756" cy="27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C36D62-0F9D-48EA-9152-60ECE0258BF1}"/>
              </a:ext>
            </a:extLst>
          </p:cNvPr>
          <p:cNvSpPr txBox="1"/>
          <p:nvPr/>
        </p:nvSpPr>
        <p:spPr>
          <a:xfrm>
            <a:off x="6683022" y="6013185"/>
            <a:ext cx="401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Hong Kong Police </a:t>
            </a:r>
            <a:r>
              <a:rPr lang="cs-CZ" dirty="0" err="1">
                <a:solidFill>
                  <a:schemeClr val="bg1"/>
                </a:solidFill>
              </a:rPr>
              <a:t>Force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8434" name="Picture 2" descr="Blank notes are seen on a Lennon Wall inside a pro-democracy... News Photo  - Getty Images">
            <a:extLst>
              <a:ext uri="{FF2B5EF4-FFF2-40B4-BE49-F238E27FC236}">
                <a16:creationId xmlns:a16="http://schemas.microsoft.com/office/drawing/2014/main" id="{245BF080-8173-4A8C-8514-49C25939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4484"/>
            <a:ext cx="5400756" cy="36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C483913-25C6-4ADA-908B-8C5E382A465A}"/>
              </a:ext>
            </a:extLst>
          </p:cNvPr>
          <p:cNvSpPr txBox="1"/>
          <p:nvPr/>
        </p:nvSpPr>
        <p:spPr>
          <a:xfrm>
            <a:off x="7409049" y="3451764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</a:t>
            </a:r>
            <a:r>
              <a:rPr lang="cs-CZ" dirty="0" err="1">
                <a:solidFill>
                  <a:schemeClr val="bg1"/>
                </a:solidFill>
              </a:rPr>
              <a:t>Getty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Images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BF0B78-0B96-43A3-9C83-7FFDD8F88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1AE158-C47B-4844-8428-232351C8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 dirty="0"/>
              <a:t>Ekonomika Hongkongu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A8540-499C-4E3A-A47A-6BED19672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06" y="2068209"/>
            <a:ext cx="10515600" cy="2033991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Hongkong je z mnoha důvodů velmi oblíbeným místem pro mnohé čínské i zahraniční obchodní společnosti („most mezi západem a východem“)</a:t>
            </a:r>
          </a:p>
          <a:p>
            <a:pPr lvl="1" algn="just"/>
            <a:r>
              <a:rPr lang="cs-CZ" sz="1800" dirty="0"/>
              <a:t>Čínské společnosti zde díky burze a hongkongskému dolaru mají přístup k zahraničním trhům </a:t>
            </a:r>
          </a:p>
          <a:p>
            <a:pPr lvl="1" algn="just"/>
            <a:r>
              <a:rPr lang="cs-CZ" sz="1800" dirty="0"/>
              <a:t>Zahraniční společnosti zase mohou Hongkong vidět jako vstupní bránu na čínský trh (V Hongkongu operuje přes 9000 zahraničních společností), navíc má Hongkong také spolehlivý právní systém, nízkou korporátní daň a dobrá letecká spojení</a:t>
            </a:r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8093FE-B5C9-4A3A-863C-E1048852A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5379" r="12993" b="12573"/>
          <a:stretch/>
        </p:blipFill>
        <p:spPr>
          <a:xfrm>
            <a:off x="7789194" y="3703343"/>
            <a:ext cx="4227137" cy="2577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B31673-756F-423E-AF47-1A6072DAF30C}"/>
              </a:ext>
            </a:extLst>
          </p:cNvPr>
          <p:cNvSpPr txBox="1"/>
          <p:nvPr/>
        </p:nvSpPr>
        <p:spPr>
          <a:xfrm>
            <a:off x="7789194" y="6304800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  "/>
              </a:rPr>
              <a:t>Graf: CNBC</a:t>
            </a:r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2D95BB-EC8D-4E2D-A369-7C58CA3B8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1589" y="6361774"/>
            <a:ext cx="487363" cy="487363"/>
          </a:xfrm>
          <a:prstGeom prst="rect">
            <a:avLst/>
          </a:prstGeom>
        </p:spPr>
      </p:pic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1CA09043-B6AD-4AB3-8785-D2489AA43EE3}"/>
              </a:ext>
            </a:extLst>
          </p:cNvPr>
          <p:cNvSpPr txBox="1">
            <a:spLocks/>
          </p:cNvSpPr>
          <p:nvPr/>
        </p:nvSpPr>
        <p:spPr>
          <a:xfrm>
            <a:off x="829594" y="4003760"/>
            <a:ext cx="6453522" cy="2577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000" dirty="0"/>
              <a:t>Hongkong byl velmi dlouhou dobu na první příčce „indexu </a:t>
            </a:r>
            <a:br>
              <a:rPr lang="cs-CZ" sz="2000" dirty="0"/>
            </a:br>
            <a:r>
              <a:rPr lang="cs-CZ" sz="2000" dirty="0"/>
              <a:t>ekonomické svobody“ (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Heritage</a:t>
            </a:r>
            <a:r>
              <a:rPr lang="cs-CZ" sz="2000" dirty="0"/>
              <a:t> </a:t>
            </a:r>
            <a:r>
              <a:rPr lang="cs-CZ" sz="2000" dirty="0" err="1"/>
              <a:t>Foundation</a:t>
            </a:r>
            <a:r>
              <a:rPr lang="cs-CZ" sz="2000" dirty="0"/>
              <a:t>), kvůli nejistotě okolo protestů v první polovině 2019 se však v indexu pro rok 2020 propadl na 2. příčku (pro žebříček pro rok 2020 jsou relevantní informace do 30. června 2019)</a:t>
            </a:r>
          </a:p>
          <a:p>
            <a:pPr algn="just"/>
            <a:r>
              <a:rPr lang="cs-CZ" sz="2000" dirty="0"/>
              <a:t>Přestože ekonomický význam Hongkongu v rámci Číny </a:t>
            </a:r>
            <a:br>
              <a:rPr lang="cs-CZ" sz="2000" dirty="0"/>
            </a:br>
            <a:r>
              <a:rPr lang="cs-CZ" sz="2000" dirty="0"/>
              <a:t>klesá (1990: přes 25 %, 2020: pod 3 % celkového HDP), </a:t>
            </a:r>
            <a:br>
              <a:rPr lang="cs-CZ" sz="2000" dirty="0"/>
            </a:br>
            <a:r>
              <a:rPr lang="cs-CZ" sz="2000" dirty="0"/>
              <a:t>stále jde o důležité finanční centrum </a:t>
            </a:r>
          </a:p>
          <a:p>
            <a:pPr algn="just"/>
            <a:endParaRPr lang="cs-CZ" sz="2200" dirty="0"/>
          </a:p>
          <a:p>
            <a:pPr algn="just"/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641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5DE361-6923-4491-B999-E95C5B7E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sz="4000"/>
              <a:t>Ekonomické dopady protestů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CC1236-9814-42B9-92EE-9E5A19B85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341" y="207390"/>
            <a:ext cx="6307412" cy="6363092"/>
          </a:xfrm>
        </p:spPr>
        <p:txBody>
          <a:bodyPr anchor="ctr">
            <a:normAutofit/>
          </a:bodyPr>
          <a:lstStyle/>
          <a:p>
            <a:pPr algn="just"/>
            <a:r>
              <a:rPr lang="cs-CZ" sz="2000" dirty="0"/>
              <a:t>Byl vyvíjen tlak na obchodní sféru ze strany </a:t>
            </a:r>
            <a:r>
              <a:rPr lang="cs-CZ" sz="2000" dirty="0" err="1"/>
              <a:t>ČLR</a:t>
            </a:r>
            <a:r>
              <a:rPr lang="cs-CZ" sz="2000" dirty="0"/>
              <a:t>, aby se distancovala od pro-demokratických protestů</a:t>
            </a:r>
          </a:p>
          <a:p>
            <a:pPr lvl="1" algn="just"/>
            <a:r>
              <a:rPr lang="cs-CZ" sz="1800" dirty="0"/>
              <a:t>V problémech se v </a:t>
            </a:r>
            <a:r>
              <a:rPr lang="cs-CZ" sz="1800" dirty="0" err="1"/>
              <a:t>ČLR</a:t>
            </a:r>
            <a:r>
              <a:rPr lang="cs-CZ" sz="1800" dirty="0"/>
              <a:t> za podporu protestů ocitla např. </a:t>
            </a:r>
            <a:r>
              <a:rPr lang="cs-CZ" sz="1800" dirty="0" err="1"/>
              <a:t>NBA</a:t>
            </a:r>
            <a:r>
              <a:rPr lang="cs-CZ" sz="1800" dirty="0"/>
              <a:t> nebo společnosti </a:t>
            </a:r>
            <a:r>
              <a:rPr lang="cs-CZ" sz="1800" dirty="0" err="1"/>
              <a:t>Blizzard</a:t>
            </a:r>
            <a:r>
              <a:rPr lang="cs-CZ" sz="1800" dirty="0"/>
              <a:t>, Apple či Tiffany</a:t>
            </a:r>
          </a:p>
          <a:p>
            <a:pPr lvl="1" algn="just"/>
            <a:r>
              <a:rPr lang="cs-CZ" sz="1800" dirty="0"/>
              <a:t>Pro nevůli odsoudit protesty se v nemilosti ocitl i známý hongkongský realitní mogul </a:t>
            </a:r>
            <a:r>
              <a:rPr lang="cs-CZ" sz="1800" dirty="0" err="1"/>
              <a:t>Li</a:t>
            </a:r>
            <a:r>
              <a:rPr lang="cs-CZ" sz="1800" dirty="0"/>
              <a:t> </a:t>
            </a:r>
            <a:r>
              <a:rPr lang="cs-CZ" sz="1800" dirty="0" err="1"/>
              <a:t>Ka-shing</a:t>
            </a:r>
            <a:endParaRPr lang="cs-CZ" sz="1800" dirty="0"/>
          </a:p>
          <a:p>
            <a:pPr lvl="1" algn="just"/>
            <a:r>
              <a:rPr lang="cs-CZ" sz="1800" dirty="0"/>
              <a:t>Kvůli podpoře protestů personální změny uvnitř hongkongské letecké společnosti </a:t>
            </a:r>
            <a:r>
              <a:rPr lang="cs-CZ" sz="1800" dirty="0" err="1"/>
              <a:t>Cathay</a:t>
            </a:r>
            <a:r>
              <a:rPr lang="cs-CZ" sz="1800" dirty="0"/>
              <a:t> </a:t>
            </a:r>
            <a:r>
              <a:rPr lang="cs-CZ" sz="1800" dirty="0" err="1"/>
              <a:t>Pacific</a:t>
            </a:r>
            <a:endParaRPr lang="cs-CZ" sz="1800" dirty="0"/>
          </a:p>
          <a:p>
            <a:pPr lvl="1" algn="just"/>
            <a:r>
              <a:rPr lang="cs-CZ" sz="1800" dirty="0"/>
              <a:t>Distancování se často vyvolalo bojkot těchto společností ze strany protestujících</a:t>
            </a:r>
          </a:p>
          <a:p>
            <a:pPr algn="just"/>
            <a:r>
              <a:rPr lang="cs-CZ" sz="2000" dirty="0"/>
              <a:t>Kvůli protestům také výpadky pro Hongkong důležitých příjmů pocházejících z turistického průmyslu a sektoru maloobchodního prodeje luxusního zboží</a:t>
            </a:r>
          </a:p>
          <a:p>
            <a:pPr lvl="1" algn="just"/>
            <a:r>
              <a:rPr lang="cs-CZ" sz="1800" dirty="0"/>
              <a:t>Hongkong je oblíbenou destinací pro turisty z </a:t>
            </a:r>
            <a:r>
              <a:rPr lang="cs-CZ" sz="1800" dirty="0" err="1"/>
              <a:t>ČLR</a:t>
            </a:r>
            <a:r>
              <a:rPr lang="cs-CZ" sz="1800" dirty="0"/>
              <a:t>, kteří kvůli protestům nepřijeli</a:t>
            </a:r>
          </a:p>
          <a:p>
            <a:pPr lvl="1" algn="just"/>
            <a:r>
              <a:rPr lang="cs-CZ" sz="1800" dirty="0"/>
              <a:t>Protesty se často odehrávaly i v samotných nákupních centrech, což se společně s výpadkem turistů negativně projevilo na prodej luxusního zboží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16CEA5-17A1-47AF-87A3-01078B01C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6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8FE5C1-D550-4060-9612-992F998D6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/>
              <a:t>Ekonomické dopady bezpečnostního zákona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C345F-13CD-41A5-957D-97EDB4B7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4119"/>
            <a:ext cx="10515600" cy="446048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200" dirty="0"/>
              <a:t>Průzkum americké obchodní komory (ze srpna 2020): 35% z 183 respondentů působících </a:t>
            </a:r>
            <a:br>
              <a:rPr lang="cs-CZ" sz="2200" dirty="0"/>
            </a:br>
            <a:r>
              <a:rPr lang="cs-CZ" sz="2200" dirty="0"/>
              <a:t>v Hongkongu má v plánu přemístit své aktivity jinam kvůli bezpečnostnímu zákonu</a:t>
            </a:r>
          </a:p>
          <a:p>
            <a:pPr lvl="1" algn="just"/>
            <a:r>
              <a:rPr lang="cs-CZ" sz="1900" dirty="0"/>
              <a:t>Již nelze zaručit ochranu dat (důležité pro finanční sektor); policie může žádat o přístup k datům, čímž by se společnost dopustila porušení evropských ustanovení o ochraně osobních údajů</a:t>
            </a:r>
          </a:p>
          <a:p>
            <a:pPr lvl="1" algn="just"/>
            <a:r>
              <a:rPr lang="cs-CZ" sz="1900" dirty="0"/>
              <a:t>Někteří se obávají právní nejistoty a dopadů na nezávislost hongkongské justice (především protože neví, jak bude nový bezpečnostní zákon interpretován)</a:t>
            </a:r>
          </a:p>
          <a:p>
            <a:pPr lvl="1" algn="just"/>
            <a:r>
              <a:rPr lang="cs-CZ" sz="1900" dirty="0"/>
              <a:t>Někteří se neobávají ani tolik bezpečnostního zákona jako takového, ale spíš sankcí ze strany USA a odvetných sankcí ze strany </a:t>
            </a:r>
            <a:r>
              <a:rPr lang="cs-CZ" sz="1900" dirty="0" err="1"/>
              <a:t>ČLR</a:t>
            </a:r>
            <a:r>
              <a:rPr lang="cs-CZ" sz="1900" dirty="0"/>
              <a:t> (stoupá politický risk)</a:t>
            </a:r>
          </a:p>
          <a:p>
            <a:pPr lvl="2" algn="just"/>
            <a:r>
              <a:rPr lang="cs-CZ" sz="1900" dirty="0"/>
              <a:t>V červenci 2020 došlo ke zrušení zvláštního obchodního statusu Hongkongu ze strany USA</a:t>
            </a:r>
          </a:p>
          <a:p>
            <a:pPr lvl="1" algn="just"/>
            <a:r>
              <a:rPr lang="cs-CZ" sz="1900" dirty="0"/>
              <a:t>Náročnější přilákat talentované pracovníky ze zahraničí</a:t>
            </a:r>
          </a:p>
          <a:p>
            <a:pPr lvl="1" algn="just"/>
            <a:r>
              <a:rPr lang="cs-CZ" sz="1900" dirty="0"/>
              <a:t>Možná destinace přesunu především Singapur, avšak „nalákat“ se snaží i Japonsko, Jižní Korea, Taiwan</a:t>
            </a:r>
          </a:p>
          <a:p>
            <a:pPr algn="just"/>
            <a:r>
              <a:rPr lang="cs-CZ" sz="2200" dirty="0"/>
              <a:t>Mnoho společností však také uvedlo, že bezpečnostní zákon destabilizovanou situaci v Hongkongu znovu stabilizuje, což na jejich podnikání bude mít pozitivní dopad</a:t>
            </a:r>
          </a:p>
          <a:p>
            <a:pPr lvl="1" algn="just"/>
            <a:r>
              <a:rPr lang="cs-CZ" sz="1900" dirty="0"/>
              <a:t>Např. proto, že již operují v Číně, a tedy již počítají s riziky, které jsou s tím spojené</a:t>
            </a:r>
          </a:p>
          <a:p>
            <a:pPr lvl="1" algn="just"/>
            <a:r>
              <a:rPr lang="cs-CZ" sz="1900" dirty="0"/>
              <a:t>I tyto společnosti však nyní může lákat přesun např. do </a:t>
            </a:r>
            <a:r>
              <a:rPr lang="cs-CZ" sz="1900" dirty="0" err="1"/>
              <a:t>Shanghaie</a:t>
            </a:r>
            <a:r>
              <a:rPr lang="cs-CZ" sz="1900" dirty="0"/>
              <a:t> nebo </a:t>
            </a:r>
            <a:r>
              <a:rPr lang="cs-CZ" sz="1900" dirty="0" err="1"/>
              <a:t>Shenzhenu</a:t>
            </a:r>
            <a:r>
              <a:rPr lang="cs-CZ" sz="1900" dirty="0"/>
              <a:t> (ten se má dle projevu </a:t>
            </a:r>
            <a:r>
              <a:rPr lang="cs-CZ" sz="1900" dirty="0" err="1"/>
              <a:t>Xi</a:t>
            </a:r>
            <a:r>
              <a:rPr lang="cs-CZ" sz="1900" dirty="0"/>
              <a:t> </a:t>
            </a:r>
            <a:r>
              <a:rPr lang="cs-CZ" sz="1900" dirty="0" err="1"/>
              <a:t>Jinpinga</a:t>
            </a:r>
            <a:r>
              <a:rPr lang="cs-CZ" sz="1900" dirty="0"/>
              <a:t> stát centrem celé oblasti, do které spadá i Hongkong)</a:t>
            </a:r>
          </a:p>
          <a:p>
            <a:pPr algn="just"/>
            <a:endParaRPr lang="cs-CZ" sz="15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7A1DE9-2E0A-4001-9B08-65119B938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1589" y="637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1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E76783-CA9C-4B07-9C18-A0840F7D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/>
              <a:t>Závěr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4A317-240B-45EE-BD04-A6A24E310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4119"/>
            <a:ext cx="10515600" cy="4304807"/>
          </a:xfrm>
        </p:spPr>
        <p:txBody>
          <a:bodyPr>
            <a:normAutofit/>
          </a:bodyPr>
          <a:lstStyle/>
          <a:p>
            <a:r>
              <a:rPr lang="cs-CZ" sz="2000" dirty="0" err="1"/>
              <a:t>Dapiran</a:t>
            </a:r>
            <a:r>
              <a:rPr lang="cs-CZ" sz="2000" dirty="0"/>
              <a:t> situaci shrnuje následovně: pro-demokratičtí aktivisté v Hongkongu a představitelé </a:t>
            </a:r>
            <a:r>
              <a:rPr lang="cs-CZ" sz="2000" dirty="0" err="1"/>
              <a:t>ČLR</a:t>
            </a:r>
            <a:r>
              <a:rPr lang="cs-CZ" sz="2000" dirty="0"/>
              <a:t> v Pekingu spolu neumí mluvit</a:t>
            </a:r>
          </a:p>
          <a:p>
            <a:pPr lvl="1"/>
            <a:r>
              <a:rPr lang="cs-CZ" sz="1800" dirty="0"/>
              <a:t>Ačkoliv představitelé </a:t>
            </a:r>
            <a:r>
              <a:rPr lang="cs-CZ" sz="1800" dirty="0" err="1"/>
              <a:t>ČLR</a:t>
            </a:r>
            <a:r>
              <a:rPr lang="cs-CZ" sz="1800" dirty="0"/>
              <a:t> daly nepřímo najevo, že jsou ochotni vyjednávat o ústupcích, protestující v Hongkongu nerozumí této „zakódované stranické řeči“</a:t>
            </a:r>
          </a:p>
          <a:p>
            <a:pPr lvl="1"/>
            <a:r>
              <a:rPr lang="cs-CZ" sz="1800" dirty="0"/>
              <a:t>Představitelé </a:t>
            </a:r>
            <a:r>
              <a:rPr lang="cs-CZ" sz="1800" dirty="0" err="1"/>
              <a:t>ČLR</a:t>
            </a:r>
            <a:r>
              <a:rPr lang="cs-CZ" sz="1800" dirty="0"/>
              <a:t> zase nerozumí tomu, že hongkongští aktivisté ve skutečnosti nechtějí skutečnou nezávislost Hongkongu, ale jen slíbenou vysokou míru autonomie</a:t>
            </a:r>
          </a:p>
          <a:p>
            <a:r>
              <a:rPr lang="cs-CZ" sz="2000" dirty="0"/>
              <a:t>Realizace konceptu „jedna země, dva systémy“ je problematická</a:t>
            </a:r>
          </a:p>
          <a:p>
            <a:pPr lvl="1"/>
            <a:r>
              <a:rPr lang="cs-CZ" sz="1800" dirty="0"/>
              <a:t>Peking chápe „jednu zemi“ jako důležitější aspekt a podmínku pro „dva systémy“, mnoho obyvatel Hongkongu naopak chápe „dva systémy“ jako podmínku pro „jednu zemi“</a:t>
            </a:r>
          </a:p>
          <a:p>
            <a:pPr lvl="1"/>
            <a:r>
              <a:rPr lang="cs-CZ" sz="1800" dirty="0"/>
              <a:t>Tento koncept však nikdy nebyl zamýšlen jako cíl, od roku 2047 má být Hongkong „neprivilegovanou“ součástí </a:t>
            </a:r>
            <a:r>
              <a:rPr lang="cs-CZ" sz="1800" dirty="0" err="1"/>
              <a:t>ČLR</a:t>
            </a:r>
            <a:endParaRPr lang="cs-CZ" sz="1800" dirty="0"/>
          </a:p>
          <a:p>
            <a:r>
              <a:rPr lang="cs-CZ" sz="2000" dirty="0"/>
              <a:t>Ačkoliv se bezpečnostní zákon již negativně projevil především na svobodě projevu značné části obyvatel Hongkongu, jaký bude mít bezpečnostní zákon dopad na život obyvatel a ekonomiku Hongkongu se ukáže především v dalších měsících a letech</a:t>
            </a:r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8F1A0A-FE75-4CC1-93F8-AF2865B4D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B5FCA-92F5-41F4-9580-4B3ADE2F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přednášky</a:t>
            </a:r>
          </a:p>
        </p:txBody>
      </p:sp>
      <p:graphicFrame>
        <p:nvGraphicFramePr>
          <p:cNvPr id="14" name="Zástupný obsah 2">
            <a:extLst>
              <a:ext uri="{FF2B5EF4-FFF2-40B4-BE49-F238E27FC236}">
                <a16:creationId xmlns:a16="http://schemas.microsoft.com/office/drawing/2014/main" id="{11327F06-8A45-4E7B-AA9D-FA7A2C30E4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9664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754B66-E26A-4DB8-8DB4-5D925EEF2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Obrázek">
            <a:extLst>
              <a:ext uri="{FF2B5EF4-FFF2-40B4-BE49-F238E27FC236}">
                <a16:creationId xmlns:a16="http://schemas.microsoft.com/office/drawing/2014/main" id="{DE4E8E73-98A7-4443-BB2A-94344BF69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 b="56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A65AD3-1E5E-4B48-9A0B-12F82938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Děkuji</a:t>
            </a:r>
            <a:r>
              <a:rPr lang="en-US" sz="4000" dirty="0"/>
              <a:t> </a:t>
            </a:r>
            <a:r>
              <a:rPr lang="cs-CZ" sz="4000" dirty="0"/>
              <a:t>Vám </a:t>
            </a:r>
            <a:br>
              <a:rPr lang="cs-CZ" sz="4000" dirty="0"/>
            </a:br>
            <a:r>
              <a:rPr lang="cs-CZ" sz="4000" dirty="0"/>
              <a:t>za </a:t>
            </a:r>
            <a:r>
              <a:rPr lang="en-US" sz="4000" dirty="0" err="1"/>
              <a:t>pozornost</a:t>
            </a:r>
            <a:endParaRPr lang="en-US" sz="4000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B0E436AA-D844-4140-9261-95C254956001}"/>
              </a:ext>
            </a:extLst>
          </p:cNvPr>
          <p:cNvSpPr txBox="1"/>
          <p:nvPr/>
        </p:nvSpPr>
        <p:spPr>
          <a:xfrm>
            <a:off x="8700618" y="6332905"/>
            <a:ext cx="249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UN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A630DF-C66A-41AD-BE27-FD204BF28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17" y="6370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D7249-C4DE-4A75-8B95-1248A102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5EDEEC-02FA-4588-A99D-38F9BE359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www.scmp.com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news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hong</a:t>
            </a:r>
            <a:r>
              <a:rPr lang="cs-CZ" dirty="0">
                <a:hlinkClick r:id="rId2"/>
              </a:rPr>
              <a:t>-kong/</a:t>
            </a:r>
            <a:r>
              <a:rPr lang="cs-CZ" dirty="0" err="1">
                <a:hlinkClick r:id="rId2"/>
              </a:rPr>
              <a:t>politics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article</a:t>
            </a:r>
            <a:r>
              <a:rPr lang="cs-CZ" dirty="0">
                <a:hlinkClick r:id="rId2"/>
              </a:rPr>
              <a:t>/3103600/</a:t>
            </a:r>
            <a:r>
              <a:rPr lang="cs-CZ" dirty="0" err="1">
                <a:hlinkClick r:id="rId2"/>
              </a:rPr>
              <a:t>hong</a:t>
            </a:r>
            <a:r>
              <a:rPr lang="cs-CZ" dirty="0">
                <a:hlinkClick r:id="rId2"/>
              </a:rPr>
              <a:t>-kong-</a:t>
            </a:r>
            <a:r>
              <a:rPr lang="cs-CZ" dirty="0" err="1">
                <a:hlinkClick r:id="rId2"/>
              </a:rPr>
              <a:t>national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security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law</a:t>
            </a:r>
            <a:r>
              <a:rPr lang="cs-CZ" dirty="0">
                <a:hlinkClick r:id="rId2"/>
              </a:rPr>
              <a:t>-26-</a:t>
            </a:r>
            <a:r>
              <a:rPr lang="cs-CZ" dirty="0" err="1">
                <a:hlinkClick r:id="rId2"/>
              </a:rPr>
              <a:t>arrests</a:t>
            </a:r>
            <a:r>
              <a:rPr lang="cs-CZ" dirty="0">
                <a:hlinkClick r:id="rId2"/>
              </a:rPr>
              <a:t>-so-far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www.hrw.org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news</a:t>
            </a:r>
            <a:r>
              <a:rPr lang="cs-CZ" dirty="0">
                <a:hlinkClick r:id="rId2"/>
              </a:rPr>
              <a:t>/2020/08/11/</a:t>
            </a:r>
            <a:r>
              <a:rPr lang="cs-CZ" dirty="0" err="1">
                <a:hlinkClick r:id="rId2"/>
              </a:rPr>
              <a:t>china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hong</a:t>
            </a:r>
            <a:r>
              <a:rPr lang="cs-CZ" dirty="0">
                <a:hlinkClick r:id="rId2"/>
              </a:rPr>
              <a:t>-kong-</a:t>
            </a:r>
            <a:r>
              <a:rPr lang="cs-CZ" dirty="0" err="1">
                <a:hlinkClick r:id="rId2"/>
              </a:rPr>
              <a:t>mass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arrests-under-security-law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news.un.org</a:t>
            </a:r>
            <a:r>
              <a:rPr lang="cs-CZ" dirty="0">
                <a:hlinkClick r:id="rId2"/>
              </a:rPr>
              <a:t>/en/story/2020/07/1067682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www.japantimes.co.jp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news</a:t>
            </a:r>
            <a:r>
              <a:rPr lang="cs-CZ" dirty="0">
                <a:hlinkClick r:id="rId2"/>
              </a:rPr>
              <a:t>/2020/08/10/</a:t>
            </a:r>
            <a:r>
              <a:rPr lang="cs-CZ" dirty="0" err="1">
                <a:hlinkClick r:id="rId2"/>
              </a:rPr>
              <a:t>asia-pacific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hong</a:t>
            </a:r>
            <a:r>
              <a:rPr lang="cs-CZ" dirty="0">
                <a:hlinkClick r:id="rId2"/>
              </a:rPr>
              <a:t>-kong-</a:t>
            </a:r>
            <a:r>
              <a:rPr lang="cs-CZ" dirty="0" err="1">
                <a:hlinkClick r:id="rId2"/>
              </a:rPr>
              <a:t>activist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agnes-chow-arrested</a:t>
            </a:r>
            <a:r>
              <a:rPr lang="cs-CZ" dirty="0">
                <a:hlinkClick r:id="rId2"/>
              </a:rPr>
              <a:t>/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hongkongfp.com</a:t>
            </a:r>
            <a:r>
              <a:rPr lang="cs-CZ" dirty="0">
                <a:hlinkClick r:id="rId2"/>
              </a:rPr>
              <a:t>/2020/10/30/explainer-how-the-national-security-law-changed-hong-kong-month-4/</a:t>
            </a:r>
            <a:endParaRPr lang="cs-CZ" dirty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err="1">
                <a:hlinkClick r:id="rId3"/>
              </a:rPr>
              <a:t>www.theguardian.com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world</a:t>
            </a:r>
            <a:r>
              <a:rPr lang="cs-CZ" dirty="0">
                <a:hlinkClick r:id="rId3"/>
              </a:rPr>
              <a:t>/2020/</a:t>
            </a:r>
            <a:r>
              <a:rPr lang="cs-CZ" dirty="0" err="1">
                <a:hlinkClick r:id="rId3"/>
              </a:rPr>
              <a:t>jul</a:t>
            </a:r>
            <a:r>
              <a:rPr lang="cs-CZ" dirty="0">
                <a:hlinkClick r:id="rId3"/>
              </a:rPr>
              <a:t>/04/</a:t>
            </a:r>
            <a:r>
              <a:rPr lang="cs-CZ" dirty="0" err="1">
                <a:hlinkClick r:id="rId3"/>
              </a:rPr>
              <a:t>hidden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language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hong</a:t>
            </a:r>
            <a:r>
              <a:rPr lang="cs-CZ" dirty="0">
                <a:hlinkClick r:id="rId3"/>
              </a:rPr>
              <a:t>-kong-</a:t>
            </a:r>
            <a:r>
              <a:rPr lang="cs-CZ" dirty="0" err="1">
                <a:hlinkClick r:id="rId3"/>
              </a:rPr>
              <a:t>security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law-residents-wordplay</a:t>
            </a:r>
            <a:r>
              <a:rPr lang="cs-CZ" dirty="0"/>
              <a:t> </a:t>
            </a:r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err="1">
                <a:hlinkClick r:id="rId4"/>
              </a:rPr>
              <a:t>time.com</a:t>
            </a:r>
            <a:r>
              <a:rPr lang="cs-CZ" dirty="0">
                <a:hlinkClick r:id="rId4"/>
              </a:rPr>
              <a:t>/5862683/</a:t>
            </a:r>
            <a:r>
              <a:rPr lang="cs-CZ" dirty="0" err="1">
                <a:hlinkClick r:id="rId4"/>
              </a:rPr>
              <a:t>hong</a:t>
            </a:r>
            <a:r>
              <a:rPr lang="cs-CZ" dirty="0">
                <a:hlinkClick r:id="rId4"/>
              </a:rPr>
              <a:t>-kong-</a:t>
            </a:r>
            <a:r>
              <a:rPr lang="cs-CZ" dirty="0" err="1">
                <a:hlinkClick r:id="rId4"/>
              </a:rPr>
              <a:t>revolution</a:t>
            </a:r>
            <a:r>
              <a:rPr lang="cs-CZ" dirty="0">
                <a:hlinkClick r:id="rId4"/>
              </a:rPr>
              <a:t>-protest-</a:t>
            </a:r>
            <a:r>
              <a:rPr lang="cs-CZ" dirty="0" err="1">
                <a:hlinkClick r:id="rId4"/>
              </a:rPr>
              <a:t>chant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security-law</a:t>
            </a:r>
            <a:r>
              <a:rPr lang="cs-CZ" dirty="0">
                <a:hlinkClick r:id="rId4"/>
              </a:rPr>
              <a:t>/</a:t>
            </a:r>
            <a:r>
              <a:rPr lang="cs-CZ" dirty="0"/>
              <a:t> </a:t>
            </a:r>
          </a:p>
          <a:p>
            <a:r>
              <a:rPr lang="cs-CZ" dirty="0">
                <a:hlinkClick r:id="rId5"/>
              </a:rPr>
              <a:t>https://</a:t>
            </a:r>
            <a:r>
              <a:rPr lang="cs-CZ" dirty="0" err="1">
                <a:hlinkClick r:id="rId5"/>
              </a:rPr>
              <a:t>www.bbc.com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news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world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asia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china</a:t>
            </a:r>
            <a:r>
              <a:rPr lang="cs-CZ" dirty="0">
                <a:hlinkClick r:id="rId5"/>
              </a:rPr>
              <a:t>-53296810</a:t>
            </a:r>
            <a:r>
              <a:rPr lang="cs-CZ" dirty="0"/>
              <a:t> </a:t>
            </a:r>
          </a:p>
          <a:p>
            <a:r>
              <a:rPr lang="cs-CZ" dirty="0">
                <a:hlinkClick r:id="rId6"/>
              </a:rPr>
              <a:t>https://</a:t>
            </a:r>
            <a:r>
              <a:rPr lang="cs-CZ" dirty="0" err="1">
                <a:hlinkClick r:id="rId6"/>
              </a:rPr>
              <a:t>www.youtube.com</a:t>
            </a:r>
            <a:r>
              <a:rPr lang="cs-CZ" dirty="0">
                <a:hlinkClick r:id="rId6"/>
              </a:rPr>
              <a:t>/</a:t>
            </a:r>
            <a:r>
              <a:rPr lang="cs-CZ" dirty="0" err="1">
                <a:hlinkClick r:id="rId6"/>
              </a:rPr>
              <a:t>watch?v</a:t>
            </a:r>
            <a:r>
              <a:rPr lang="cs-CZ" dirty="0">
                <a:hlinkClick r:id="rId6"/>
              </a:rPr>
              <a:t>=</a:t>
            </a:r>
            <a:r>
              <a:rPr lang="cs-CZ" dirty="0" err="1">
                <a:hlinkClick r:id="rId6"/>
              </a:rPr>
              <a:t>SHm5YBDp2oE&amp;t</a:t>
            </a:r>
            <a:r>
              <a:rPr lang="cs-CZ" dirty="0">
                <a:hlinkClick r:id="rId6"/>
              </a:rPr>
              <a:t>=</a:t>
            </a:r>
            <a:r>
              <a:rPr lang="cs-CZ" dirty="0" err="1">
                <a:hlinkClick r:id="rId6"/>
              </a:rPr>
              <a:t>685s&amp;ab_channel</a:t>
            </a:r>
            <a:r>
              <a:rPr lang="cs-CZ" dirty="0">
                <a:hlinkClick r:id="rId6"/>
              </a:rPr>
              <a:t>=CNBC</a:t>
            </a:r>
            <a:endParaRPr lang="cs-CZ" dirty="0"/>
          </a:p>
          <a:p>
            <a:r>
              <a:rPr lang="cs-CZ" dirty="0">
                <a:hlinkClick r:id="rId7"/>
              </a:rPr>
              <a:t>https://</a:t>
            </a:r>
            <a:r>
              <a:rPr lang="cs-CZ" dirty="0" err="1">
                <a:hlinkClick r:id="rId7"/>
              </a:rPr>
              <a:t>www.amcham.org.hk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sites</a:t>
            </a:r>
            <a:r>
              <a:rPr lang="cs-CZ" dirty="0">
                <a:hlinkClick r:id="rId7"/>
              </a:rPr>
              <a:t>/default/</a:t>
            </a:r>
            <a:r>
              <a:rPr lang="cs-CZ" dirty="0" err="1">
                <a:hlinkClick r:id="rId7"/>
              </a:rPr>
              <a:t>files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content-files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WOI%20Judge%20Bios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WOI%20Judge%20Bios%202019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Survey%20Findings</a:t>
            </a:r>
            <a:r>
              <a:rPr lang="cs-CZ" dirty="0">
                <a:hlinkClick r:id="rId7"/>
              </a:rPr>
              <a:t>/OFAC's%20Sanction%20on%20Hong%20Kong%20%26%20National%20Security%20Law.pdf</a:t>
            </a:r>
            <a:endParaRPr lang="cs-CZ" dirty="0"/>
          </a:p>
          <a:p>
            <a:r>
              <a:rPr lang="cs-CZ" dirty="0">
                <a:hlinkClick r:id="rId8"/>
              </a:rPr>
              <a:t>https://</a:t>
            </a:r>
            <a:r>
              <a:rPr lang="cs-CZ" dirty="0" err="1">
                <a:hlinkClick r:id="rId8"/>
              </a:rPr>
              <a:t>www.heritage.org</a:t>
            </a:r>
            <a:r>
              <a:rPr lang="cs-CZ" dirty="0">
                <a:hlinkClick r:id="rId8"/>
              </a:rPr>
              <a:t>/index/country/</a:t>
            </a:r>
            <a:r>
              <a:rPr lang="cs-CZ" dirty="0" err="1">
                <a:hlinkClick r:id="rId8"/>
              </a:rPr>
              <a:t>hongkong</a:t>
            </a:r>
            <a:r>
              <a:rPr lang="cs-CZ" dirty="0"/>
              <a:t> </a:t>
            </a:r>
          </a:p>
          <a:p>
            <a:r>
              <a:rPr lang="cs-CZ" dirty="0">
                <a:hlinkClick r:id="rId9"/>
              </a:rPr>
              <a:t>https://</a:t>
            </a:r>
            <a:r>
              <a:rPr lang="cs-CZ" dirty="0" err="1">
                <a:hlinkClick r:id="rId9"/>
              </a:rPr>
              <a:t>www.bbc.com</a:t>
            </a:r>
            <a:r>
              <a:rPr lang="cs-CZ" dirty="0">
                <a:hlinkClick r:id="rId9"/>
              </a:rPr>
              <a:t>/</a:t>
            </a:r>
            <a:r>
              <a:rPr lang="cs-CZ" dirty="0" err="1">
                <a:hlinkClick r:id="rId9"/>
              </a:rPr>
              <a:t>news</a:t>
            </a:r>
            <a:r>
              <a:rPr lang="cs-CZ" dirty="0">
                <a:hlinkClick r:id="rId9"/>
              </a:rPr>
              <a:t>/</a:t>
            </a:r>
            <a:r>
              <a:rPr lang="cs-CZ" dirty="0" err="1">
                <a:hlinkClick r:id="rId9"/>
              </a:rPr>
              <a:t>world</a:t>
            </a:r>
            <a:r>
              <a:rPr lang="cs-CZ" dirty="0">
                <a:hlinkClick r:id="rId9"/>
              </a:rPr>
              <a:t>-</a:t>
            </a:r>
            <a:r>
              <a:rPr lang="cs-CZ" dirty="0" err="1">
                <a:hlinkClick r:id="rId9"/>
              </a:rPr>
              <a:t>asia</a:t>
            </a:r>
            <a:r>
              <a:rPr lang="cs-CZ" dirty="0">
                <a:hlinkClick r:id="rId9"/>
              </a:rPr>
              <a:t>-</a:t>
            </a:r>
            <a:r>
              <a:rPr lang="cs-CZ" dirty="0" err="1">
                <a:hlinkClick r:id="rId9"/>
              </a:rPr>
              <a:t>china</a:t>
            </a:r>
            <a:r>
              <a:rPr lang="cs-CZ" dirty="0">
                <a:hlinkClick r:id="rId9"/>
              </a:rPr>
              <a:t>-53563090</a:t>
            </a:r>
            <a:r>
              <a:rPr lang="cs-CZ" dirty="0"/>
              <a:t> </a:t>
            </a:r>
          </a:p>
          <a:p>
            <a:r>
              <a:rPr lang="cs-CZ" dirty="0">
                <a:hlinkClick r:id="rId10"/>
              </a:rPr>
              <a:t>http://</a:t>
            </a:r>
            <a:r>
              <a:rPr lang="cs-CZ" dirty="0" err="1">
                <a:hlinkClick r:id="rId10"/>
              </a:rPr>
              <a:t>www.xinhuanet.com</a:t>
            </a:r>
            <a:r>
              <a:rPr lang="cs-CZ" dirty="0">
                <a:hlinkClick r:id="rId10"/>
              </a:rPr>
              <a:t>/</a:t>
            </a:r>
            <a:r>
              <a:rPr lang="cs-CZ" dirty="0" err="1">
                <a:hlinkClick r:id="rId10"/>
              </a:rPr>
              <a:t>english</a:t>
            </a:r>
            <a:r>
              <a:rPr lang="cs-CZ" dirty="0">
                <a:hlinkClick r:id="rId10"/>
              </a:rPr>
              <a:t>/2020-09/09/</a:t>
            </a:r>
            <a:r>
              <a:rPr lang="cs-CZ" dirty="0" err="1">
                <a:hlinkClick r:id="rId10"/>
              </a:rPr>
              <a:t>c_139355432.htm</a:t>
            </a:r>
            <a:r>
              <a:rPr lang="cs-CZ" dirty="0"/>
              <a:t> </a:t>
            </a:r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err="1">
                <a:hlinkClick r:id="rId4"/>
              </a:rPr>
              <a:t>time.com</a:t>
            </a:r>
            <a:r>
              <a:rPr lang="cs-CZ" dirty="0">
                <a:hlinkClick r:id="rId4"/>
              </a:rPr>
              <a:t>/5862683/</a:t>
            </a:r>
            <a:r>
              <a:rPr lang="cs-CZ" dirty="0" err="1">
                <a:hlinkClick r:id="rId4"/>
              </a:rPr>
              <a:t>hong</a:t>
            </a:r>
            <a:r>
              <a:rPr lang="cs-CZ" dirty="0">
                <a:hlinkClick r:id="rId4"/>
              </a:rPr>
              <a:t>-kong-</a:t>
            </a:r>
            <a:r>
              <a:rPr lang="cs-CZ" dirty="0" err="1">
                <a:hlinkClick r:id="rId4"/>
              </a:rPr>
              <a:t>revolution</a:t>
            </a:r>
            <a:r>
              <a:rPr lang="cs-CZ" dirty="0">
                <a:hlinkClick r:id="rId4"/>
              </a:rPr>
              <a:t>-protest-</a:t>
            </a:r>
            <a:r>
              <a:rPr lang="cs-CZ" dirty="0" err="1">
                <a:hlinkClick r:id="rId4"/>
              </a:rPr>
              <a:t>chant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security-law</a:t>
            </a:r>
            <a:r>
              <a:rPr lang="cs-CZ" dirty="0">
                <a:hlinkClick r:id="rId4"/>
              </a:rPr>
              <a:t>/</a:t>
            </a:r>
            <a:endParaRPr lang="cs-CZ" dirty="0"/>
          </a:p>
          <a:p>
            <a:r>
              <a:rPr lang="cs-CZ" dirty="0">
                <a:hlinkClick r:id="rId11"/>
              </a:rPr>
              <a:t>https://</a:t>
            </a:r>
            <a:r>
              <a:rPr lang="cs-CZ" dirty="0" err="1">
                <a:hlinkClick r:id="rId11"/>
              </a:rPr>
              <a:t>www.theguardian.com</a:t>
            </a:r>
            <a:r>
              <a:rPr lang="cs-CZ" dirty="0">
                <a:hlinkClick r:id="rId11"/>
              </a:rPr>
              <a:t>/</a:t>
            </a:r>
            <a:r>
              <a:rPr lang="cs-CZ" dirty="0" err="1">
                <a:hlinkClick r:id="rId11"/>
              </a:rPr>
              <a:t>world</a:t>
            </a:r>
            <a:r>
              <a:rPr lang="cs-CZ" dirty="0">
                <a:hlinkClick r:id="rId11"/>
              </a:rPr>
              <a:t>/</a:t>
            </a:r>
            <a:r>
              <a:rPr lang="cs-CZ" dirty="0" err="1">
                <a:hlinkClick r:id="rId11"/>
              </a:rPr>
              <a:t>ng-interactive</a:t>
            </a:r>
            <a:r>
              <a:rPr lang="cs-CZ" dirty="0">
                <a:hlinkClick r:id="rId11"/>
              </a:rPr>
              <a:t>/2020/</a:t>
            </a:r>
            <a:r>
              <a:rPr lang="cs-CZ" dirty="0" err="1">
                <a:hlinkClick r:id="rId11"/>
              </a:rPr>
              <a:t>sep</a:t>
            </a:r>
            <a:r>
              <a:rPr lang="cs-CZ" dirty="0">
                <a:hlinkClick r:id="rId11"/>
              </a:rPr>
              <a:t>/29/</a:t>
            </a:r>
            <a:r>
              <a:rPr lang="cs-CZ" dirty="0" err="1">
                <a:hlinkClick r:id="rId11"/>
              </a:rPr>
              <a:t>the</a:t>
            </a:r>
            <a:r>
              <a:rPr lang="cs-CZ" dirty="0">
                <a:hlinkClick r:id="rId11"/>
              </a:rPr>
              <a:t>-</a:t>
            </a:r>
            <a:r>
              <a:rPr lang="cs-CZ" dirty="0" err="1">
                <a:hlinkClick r:id="rId11"/>
              </a:rPr>
              <a:t>hong</a:t>
            </a:r>
            <a:r>
              <a:rPr lang="cs-CZ" dirty="0">
                <a:hlinkClick r:id="rId11"/>
              </a:rPr>
              <a:t>-kong-</a:t>
            </a:r>
            <a:r>
              <a:rPr lang="cs-CZ" dirty="0" err="1">
                <a:hlinkClick r:id="rId11"/>
              </a:rPr>
              <a:t>arrested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43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British Prime Minister Margaret Thatcher shakes hands with Chinese Premier Zhao Ziyang after signing the Sino-British Joint Declaration on December 19, 1984. ">
            <a:extLst>
              <a:ext uri="{FF2B5EF4-FFF2-40B4-BE49-F238E27FC236}">
                <a16:creationId xmlns:a16="http://schemas.microsoft.com/office/drawing/2014/main" id="{F84DCAA3-482E-46B4-A92A-F5F0BC4BA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D995883-344B-482E-B1B7-8C9FCE94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400" dirty="0" err="1"/>
              <a:t>Sino</a:t>
            </a:r>
            <a:r>
              <a:rPr lang="cs-CZ" sz="5400" dirty="0"/>
              <a:t>-Britská deklarace z roku 1984</a:t>
            </a:r>
            <a:endParaRPr lang="cs-CZ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B4E01E-C2A4-44F5-8FA6-FEDC80660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Od roku 1997 se měl stát Hongkong součástí </a:t>
            </a:r>
            <a:r>
              <a:rPr lang="cs-CZ" sz="2000" dirty="0" err="1"/>
              <a:t>ČLR</a:t>
            </a:r>
            <a:r>
              <a:rPr lang="cs-CZ" sz="2000" dirty="0"/>
              <a:t>, avšak zásady na prvních 50 let:</a:t>
            </a:r>
          </a:p>
          <a:p>
            <a:pPr lvl="1" algn="just"/>
            <a:r>
              <a:rPr lang="cs-CZ" sz="2000" dirty="0"/>
              <a:t>Čl. 3 odst. 2: Vysoký stupeň samosprávy (krom zahraniční politiky a obrany)</a:t>
            </a:r>
          </a:p>
          <a:p>
            <a:pPr lvl="1" algn="just"/>
            <a:r>
              <a:rPr lang="cs-CZ" sz="2000" dirty="0"/>
              <a:t>Čl. 3 odst. 5: Ochrana práv a svobod (např. svoboda projevu, tisku, shromažďování…)</a:t>
            </a:r>
          </a:p>
          <a:p>
            <a:pPr algn="just"/>
            <a:r>
              <a:rPr lang="cs-CZ" sz="2000" dirty="0"/>
              <a:t>„Jedna země</a:t>
            </a:r>
            <a:r>
              <a:rPr lang="en-US" sz="2000" dirty="0"/>
              <a:t>, </a:t>
            </a:r>
            <a:r>
              <a:rPr lang="cs-CZ" sz="2000" dirty="0"/>
              <a:t>dva systémy“</a:t>
            </a:r>
          </a:p>
          <a:p>
            <a:pPr algn="just"/>
            <a:r>
              <a:rPr lang="cs-CZ" sz="2000" dirty="0" err="1"/>
              <a:t>Deng</a:t>
            </a:r>
            <a:r>
              <a:rPr lang="cs-CZ" sz="2000" dirty="0"/>
              <a:t> </a:t>
            </a:r>
            <a:r>
              <a:rPr lang="cs-CZ" sz="2000" dirty="0" err="1"/>
              <a:t>Xiaoping</a:t>
            </a:r>
            <a:r>
              <a:rPr lang="cs-CZ" sz="2000" dirty="0"/>
              <a:t>: „</a:t>
            </a:r>
            <a:r>
              <a:rPr lang="cs-CZ" sz="2000" i="1" dirty="0"/>
              <a:t>Koně stále poběží, akcie akcie budou dále žhavé a tance se nepřestanou tančit</a:t>
            </a:r>
            <a:r>
              <a:rPr lang="en-US" sz="2000" i="1" dirty="0"/>
              <a:t>.</a:t>
            </a:r>
            <a:r>
              <a:rPr lang="cs-CZ" sz="2000" i="1" dirty="0"/>
              <a:t>“</a:t>
            </a:r>
            <a:endParaRPr lang="cs-CZ" sz="2000" dirty="0"/>
          </a:p>
          <a:p>
            <a:pPr lvl="1" algn="just"/>
            <a:r>
              <a:rPr lang="cs-CZ" sz="2000" dirty="0"/>
              <a:t>Ujištění obyvatel Hongkongu, že i po přechodu pod </a:t>
            </a:r>
            <a:r>
              <a:rPr lang="cs-CZ" sz="2000" dirty="0" err="1"/>
              <a:t>ČLR</a:t>
            </a:r>
            <a:r>
              <a:rPr lang="cs-CZ" sz="2000" dirty="0"/>
              <a:t> vše zůstane při starém</a:t>
            </a:r>
          </a:p>
          <a:p>
            <a:pPr algn="just"/>
            <a:endParaRPr lang="cs-CZ" sz="11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F7411D-8CE9-46FC-8B2E-37F44AAD8B6F}"/>
              </a:ext>
            </a:extLst>
          </p:cNvPr>
          <p:cNvSpPr txBox="1"/>
          <p:nvPr/>
        </p:nvSpPr>
        <p:spPr>
          <a:xfrm>
            <a:off x="10058401" y="6046708"/>
            <a:ext cx="2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CNN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1D72AE-A908-4FA3-B0DB-B87F7787A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17" y="6393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2ED258-CC15-4D72-845F-9C3D6F6D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 dirty="0"/>
              <a:t>Přechod Hongkongu pod suverenitu </a:t>
            </a:r>
            <a:r>
              <a:rPr lang="cs-CZ" sz="4000" dirty="0" err="1"/>
              <a:t>ČLR</a:t>
            </a:r>
            <a:r>
              <a:rPr lang="cs-CZ" sz="4000" dirty="0"/>
              <a:t> se uskutečnil 1. července 1997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70E752-AB27-4A1C-A712-AEC591513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V Hongkongu vstoupil v účinnost „Basic </a:t>
            </a:r>
            <a:r>
              <a:rPr lang="cs-CZ" sz="2000" dirty="0" err="1"/>
              <a:t>Law</a:t>
            </a:r>
            <a:r>
              <a:rPr lang="cs-CZ" sz="2000" dirty="0"/>
              <a:t>“</a:t>
            </a:r>
          </a:p>
          <a:p>
            <a:pPr lvl="1" algn="just"/>
            <a:r>
              <a:rPr lang="cs-CZ" sz="2000" dirty="0"/>
              <a:t>Tzv. „mini-ústava“ pro Zvláštní administrativní oblast Hongkong, kterou přijalo Všečínské shromáždění lidových zástupců v Pekingu v roce 1990 v souladu s požadavky </a:t>
            </a:r>
            <a:br>
              <a:rPr lang="cs-CZ" sz="2000" dirty="0"/>
            </a:br>
            <a:r>
              <a:rPr lang="cs-CZ" sz="2000" dirty="0" err="1"/>
              <a:t>Sino</a:t>
            </a:r>
            <a:r>
              <a:rPr lang="cs-CZ" sz="2000" dirty="0"/>
              <a:t>-Britské deklarace</a:t>
            </a:r>
          </a:p>
          <a:p>
            <a:pPr algn="just"/>
            <a:r>
              <a:rPr lang="cs-CZ" sz="2000" dirty="0"/>
              <a:t>Čl. 23: „</a:t>
            </a:r>
            <a:r>
              <a:rPr lang="cs-CZ" sz="2000" i="1" dirty="0"/>
              <a:t>Zvláštní administrativní oblast Hongkong přijme zákony, kterými zakáže zrádné činy, snahu o odtržení, pobuřování a podvratnou činnost proti Ústřední lidové vládě </a:t>
            </a:r>
            <a:r>
              <a:rPr lang="en-GB" sz="2000" dirty="0"/>
              <a:t>[</a:t>
            </a:r>
            <a:r>
              <a:rPr lang="cs-CZ" sz="2000" dirty="0"/>
              <a:t>…</a:t>
            </a:r>
            <a:r>
              <a:rPr lang="en-GB" sz="2000" dirty="0"/>
              <a:t>]</a:t>
            </a:r>
            <a:r>
              <a:rPr lang="cs-CZ" sz="2000" dirty="0"/>
              <a:t>.“</a:t>
            </a:r>
          </a:p>
          <a:p>
            <a:pPr lvl="1" algn="just"/>
            <a:r>
              <a:rPr lang="cs-CZ" sz="2000" dirty="0"/>
              <a:t>Povinnost hongkongské samosprávy přijmout bezpečnostní zákon, kterým by kriminalizovala </a:t>
            </a:r>
            <a:r>
              <a:rPr lang="cs-CZ" sz="2000" dirty="0"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jisté činy </a:t>
            </a:r>
            <a:r>
              <a:rPr lang="cs-CZ" sz="2000" dirty="0">
                <a:effectLst/>
                <a:latin typeface="Calibri (základní text)"/>
                <a:ea typeface="DengXian" panose="02010600030101010101" pitchFamily="2" charset="-122"/>
                <a:cs typeface="Times New Roman" panose="02020603050405020304" pitchFamily="18" charset="0"/>
              </a:rPr>
              <a:t>a přijala další opatření pro ochranu národní bezpečností</a:t>
            </a:r>
            <a:endParaRPr lang="cs-CZ" sz="2000" dirty="0"/>
          </a:p>
          <a:p>
            <a:pPr algn="just"/>
            <a:endParaRPr lang="cs-CZ" sz="22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3B2A5A-9DC1-4D4A-80FF-9DA993C0D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1589" y="637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0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C01DD8-75F2-490B-ACA8-AACB5A7B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sz="4000" dirty="0"/>
              <a:t>Neúspěšný pokus o přijetí „bezpečnostního zákona“ z roku 2003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4E7567-7F00-43AB-8CBA-1D6BE312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V roce 2003 byl představen návrh bezpečnostního zákona, čímž hongkongská samospráva chtěla provést čl. 23 „mini-ústavy“</a:t>
            </a:r>
          </a:p>
          <a:p>
            <a:pPr algn="just"/>
            <a:r>
              <a:rPr lang="cs-CZ" sz="2000" dirty="0"/>
              <a:t>1. července 2003 (v den 6. výročí přechodu Hongkongu pod suverenitu </a:t>
            </a:r>
            <a:r>
              <a:rPr lang="cs-CZ" sz="2000" dirty="0" err="1"/>
              <a:t>ČLR</a:t>
            </a:r>
            <a:r>
              <a:rPr lang="cs-CZ" sz="2000" dirty="0"/>
              <a:t>) kolem 500.000 lidí protestovalo proti tomuto návrhu</a:t>
            </a:r>
          </a:p>
          <a:p>
            <a:pPr lvl="1" algn="just"/>
            <a:r>
              <a:rPr lang="cs-CZ" sz="2000" dirty="0"/>
              <a:t>První velké protestní hnutí od roku 1997</a:t>
            </a:r>
          </a:p>
          <a:p>
            <a:pPr lvl="1" algn="just"/>
            <a:r>
              <a:rPr lang="cs-CZ" sz="2000" dirty="0" err="1"/>
              <a:t>Dapiran</a:t>
            </a:r>
            <a:r>
              <a:rPr lang="cs-CZ" sz="2000" dirty="0"/>
              <a:t>: návrh byl protestujícími vnímán jako útok na základní hodnoty Hongkongu, např. vázanost státu zákonem a svobodu projevu a shromažďování</a:t>
            </a:r>
          </a:p>
          <a:p>
            <a:pPr algn="just"/>
            <a:r>
              <a:rPr lang="cs-CZ" sz="2000" dirty="0"/>
              <a:t>Návrh bezpečnostního zákona byl na to stažen a nový návrh bezpečnostního zákona již nikdy nebyl hongkongskou samosprávnou předložen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27C359-FFC9-42C3-B5A3-3E5ADCDE2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1589" y="637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5" name="Rectangle 85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0DE123-AF53-471C-B49B-E69FAE65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 fontScale="90000"/>
          </a:bodyPr>
          <a:lstStyle/>
          <a:p>
            <a:r>
              <a:rPr lang="cs-CZ" sz="3200" dirty="0"/>
              <a:t>Neúspěšný pokus o zavedení „vlasteneckého vzdělávání“ z roku 2012</a:t>
            </a: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913C1DA1-214E-4219-B7F3-63D91E69A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r="2058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Rectangle 87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2D6826-D016-489D-B129-3C322A36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pPr algn="just"/>
            <a:r>
              <a:rPr lang="cs-CZ" sz="2000" dirty="0"/>
              <a:t>Na hongkongských školách měl být zaveden nový předmět „národní a morální vzdělávání“</a:t>
            </a:r>
          </a:p>
          <a:p>
            <a:pPr lvl="1" algn="just"/>
            <a:r>
              <a:rPr lang="cs-CZ" sz="2000" dirty="0"/>
              <a:t>Cílem mělo být mj. naučit žáky „lásku k vlasti a k Hongkongu“</a:t>
            </a:r>
          </a:p>
          <a:p>
            <a:pPr lvl="1" algn="just"/>
            <a:r>
              <a:rPr lang="cs-CZ" sz="2000" dirty="0"/>
              <a:t>Odpůrci toto odmítali jako pokus ovlivnit žáky předpojatými informacemi</a:t>
            </a:r>
          </a:p>
          <a:p>
            <a:pPr algn="just"/>
            <a:r>
              <a:rPr lang="cs-CZ" sz="2000" dirty="0"/>
              <a:t>Protesty byly opět úspěšné, zavedení nového předmětu bylo odloženo</a:t>
            </a:r>
          </a:p>
        </p:txBody>
      </p:sp>
      <p:sp>
        <p:nvSpPr>
          <p:cNvPr id="4" name="AutoShape 2" descr="A protester holds a placard as thousands of people march in a down town street in Hong Kong Sunday, July 29, 2012.to protest the looming introduction of Chinese patriotism classes.">
            <a:extLst>
              <a:ext uri="{FF2B5EF4-FFF2-40B4-BE49-F238E27FC236}">
                <a16:creationId xmlns:a16="http://schemas.microsoft.com/office/drawing/2014/main" id="{9E741E75-4EF8-4EBE-8287-21BC063A32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A protester holds a placard as thousands of people march in a down town street in Hong Kong Sunday, July 29, 2012.to protest the looming introduction of Chinese patriotism classes.">
            <a:extLst>
              <a:ext uri="{FF2B5EF4-FFF2-40B4-BE49-F238E27FC236}">
                <a16:creationId xmlns:a16="http://schemas.microsoft.com/office/drawing/2014/main" id="{2F9C1F19-6BE3-4458-AA34-1E5FAB01A1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819986C-FD51-4847-872A-C65EE55ABE00}"/>
              </a:ext>
            </a:extLst>
          </p:cNvPr>
          <p:cNvSpPr txBox="1"/>
          <p:nvPr/>
        </p:nvSpPr>
        <p:spPr>
          <a:xfrm>
            <a:off x="395926" y="5787541"/>
            <a:ext cx="153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</a:t>
            </a:r>
            <a:r>
              <a:rPr lang="cs-CZ" dirty="0" err="1">
                <a:solidFill>
                  <a:schemeClr val="bg1"/>
                </a:solidFill>
              </a:rPr>
              <a:t>qz.com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6E85E9-AEC4-49F7-B88C-B4456123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1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ng Kong 'umbrella movement' marks first anniversary and vows to fight on  | Hong Kong | The Guardian">
            <a:extLst>
              <a:ext uri="{FF2B5EF4-FFF2-40B4-BE49-F238E27FC236}">
                <a16:creationId xmlns:a16="http://schemas.microsoft.com/office/drawing/2014/main" id="{9024D30D-41BB-40BE-8025-5323D8667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r="9089" b="1158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D23EF1-21D0-4D85-9401-5DB0C8A5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cs-CZ" sz="3600" dirty="0"/>
              <a:t>Deštníkové hnutí </a:t>
            </a:r>
            <a:br>
              <a:rPr lang="cs-CZ" sz="3600" dirty="0"/>
            </a:br>
            <a:r>
              <a:rPr lang="cs-CZ" sz="3600" dirty="0"/>
              <a:t>z roku 2014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FE242D-0C1A-4594-B68C-27D4355D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3747455" cy="3627598"/>
          </a:xfrm>
        </p:spPr>
        <p:txBody>
          <a:bodyPr anchor="t">
            <a:normAutofit/>
          </a:bodyPr>
          <a:lstStyle/>
          <a:p>
            <a:pPr algn="just"/>
            <a:r>
              <a:rPr lang="cs-CZ" sz="2000" dirty="0"/>
              <a:t>Hlavním požadavkem protestů bylo zavedení všeobecného volebního práva, které by změnilo systém volby guvernéra a legislativního sboru Hongkongu </a:t>
            </a:r>
          </a:p>
          <a:p>
            <a:pPr lvl="1" algn="just"/>
            <a:r>
              <a:rPr lang="cs-CZ" sz="1800" dirty="0"/>
              <a:t>Všeobecné volební právo pro volbu guvernéra Hongkongu je deklarováno jako „cíl“ </a:t>
            </a:r>
            <a:br>
              <a:rPr lang="cs-CZ" sz="1800" dirty="0"/>
            </a:br>
            <a:r>
              <a:rPr lang="cs-CZ" sz="1800" dirty="0"/>
              <a:t>v čl. 45 „mini-ústavy“</a:t>
            </a:r>
          </a:p>
          <a:p>
            <a:pPr algn="just"/>
            <a:r>
              <a:rPr lang="cs-CZ" sz="2000" dirty="0"/>
              <a:t>Tentokrát však požadavkům nebylo vyhověno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09559B-EB1C-4707-8CA8-46169986585D}"/>
              </a:ext>
            </a:extLst>
          </p:cNvPr>
          <p:cNvSpPr txBox="1"/>
          <p:nvPr/>
        </p:nvSpPr>
        <p:spPr>
          <a:xfrm>
            <a:off x="8073452" y="6168993"/>
            <a:ext cx="198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</a:t>
            </a:r>
            <a:r>
              <a:rPr lang="cs-CZ" dirty="0" err="1"/>
              <a:t>The</a:t>
            </a:r>
            <a:r>
              <a:rPr lang="cs-CZ" dirty="0"/>
              <a:t> Guardian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BBB3A8-CFB9-4E8F-9908-560BFED21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EC1DA-2A9C-48C5-9A67-0C661874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116327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3200" dirty="0"/>
              <a:t>Mnozí byli zklamáni z toho, že deštníkové hnutí nebylo úspěšné;</a:t>
            </a:r>
            <a:br>
              <a:rPr lang="cs-CZ" sz="3200" dirty="0"/>
            </a:br>
            <a:r>
              <a:rPr lang="cs-CZ" sz="3200" dirty="0"/>
              <a:t>ve společnosti tak přetrvalo napětí, které se plně projevilo v roce 2019</a:t>
            </a:r>
            <a:br>
              <a:rPr lang="cs-CZ" sz="3200" dirty="0"/>
            </a:br>
            <a:endParaRPr lang="en-US" sz="3200" dirty="0"/>
          </a:p>
        </p:txBody>
      </p:sp>
      <p:pic>
        <p:nvPicPr>
          <p:cNvPr id="2054" name="Picture 6" descr="The Umbrella Movement makes a last-ditch stand—and prepares to regroup —  Quartz">
            <a:extLst>
              <a:ext uri="{FF2B5EF4-FFF2-40B4-BE49-F238E27FC236}">
                <a16:creationId xmlns:a16="http://schemas.microsoft.com/office/drawing/2014/main" id="{A7FF0BAC-9246-42B0-A186-E9B96A7768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 r="1" b="1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he Umbrella Movement makes a last-ditch stand—and prepares to regroup —  Quartz">
            <a:extLst>
              <a:ext uri="{FF2B5EF4-FFF2-40B4-BE49-F238E27FC236}">
                <a16:creationId xmlns:a16="http://schemas.microsoft.com/office/drawing/2014/main" id="{DCCF444D-F3D3-4E06-BC2A-176516060D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The Umbrella Movement makes a last-ditch stand—and prepares to regroup —  Quartz">
            <a:extLst>
              <a:ext uri="{FF2B5EF4-FFF2-40B4-BE49-F238E27FC236}">
                <a16:creationId xmlns:a16="http://schemas.microsoft.com/office/drawing/2014/main" id="{32D2973F-0F2B-49BC-8045-ED9E75BF92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3FF5A21-CA03-46F7-B516-611B415F78E9}"/>
              </a:ext>
            </a:extLst>
          </p:cNvPr>
          <p:cNvSpPr txBox="1"/>
          <p:nvPr/>
        </p:nvSpPr>
        <p:spPr>
          <a:xfrm>
            <a:off x="7956222" y="5109328"/>
            <a:ext cx="350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International Business Times</a:t>
            </a: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066610-4D3A-40BA-B4DB-89173DDF1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82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3169</Words>
  <Application>Microsoft Office PowerPoint</Application>
  <PresentationFormat>Širokoúhlá obrazovka</PresentationFormat>
  <Paragraphs>216</Paragraphs>
  <Slides>31</Slides>
  <Notes>2</Notes>
  <HiddenSlides>0</HiddenSlides>
  <MMClips>30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Calibri  </vt:lpstr>
      <vt:lpstr>Calibri (základní text)</vt:lpstr>
      <vt:lpstr>Arial</vt:lpstr>
      <vt:lpstr>Calibri</vt:lpstr>
      <vt:lpstr>Calibri Light</vt:lpstr>
      <vt:lpstr>Motiv Office</vt:lpstr>
      <vt:lpstr>Dopady bezpečnostního zákona  na Hongkong</vt:lpstr>
      <vt:lpstr>Hlavní zdroje</vt:lpstr>
      <vt:lpstr>Struktura přednášky</vt:lpstr>
      <vt:lpstr>Sino-Britská deklarace z roku 1984</vt:lpstr>
      <vt:lpstr>Přechod Hongkongu pod suverenitu ČLR se uskutečnil 1. července 1997</vt:lpstr>
      <vt:lpstr>Neúspěšný pokus o přijetí „bezpečnostního zákona“ z roku 2003</vt:lpstr>
      <vt:lpstr>Neúspěšný pokus o zavedení „vlasteneckého vzdělávání“ z roku 2012</vt:lpstr>
      <vt:lpstr>Deštníkové hnutí  z roku 2014</vt:lpstr>
      <vt:lpstr>Mnozí byli zklamáni z toho, že deštníkové hnutí nebylo úspěšné; ve společnosti tak přetrvalo napětí, které se plně projevilo v roce 2019 </vt:lpstr>
      <vt:lpstr>Návrh „extradiční novely“ z roku 2019</vt:lpstr>
      <vt:lpstr>Protesty proti „extradiční novele“</vt:lpstr>
      <vt:lpstr>Protesty pokračují i po „odložení“ „extradiční novely“</vt:lpstr>
      <vt:lpstr>Eskalace protestů</vt:lpstr>
      <vt:lpstr>Prezentace aplikace PowerPoint</vt:lpstr>
      <vt:lpstr>Lennonovy zdi</vt:lpstr>
      <vt:lpstr>Další vývoj protestů na konci roku 2019  a počátkem roku 2020</vt:lpstr>
      <vt:lpstr>Hlavní rysy zákona o národní bezpečnosti pro Hongkong</vt:lpstr>
      <vt:lpstr>Další důležité prvky bezpečnostního zákona</vt:lpstr>
      <vt:lpstr>Dopady bezpečnostního zákona</vt:lpstr>
      <vt:lpstr>Dopady na svobodu projevu</vt:lpstr>
      <vt:lpstr>Prezentace aplikace PowerPoint</vt:lpstr>
      <vt:lpstr>Prezentace aplikace PowerPoint</vt:lpstr>
      <vt:lpstr>Osoby zatčené na základě bezpečnostního zákona</vt:lpstr>
      <vt:lpstr>Některé další dopady bezpečnostního zákona</vt:lpstr>
      <vt:lpstr>„Kreativní“ reakce ze strany protestujících</vt:lpstr>
      <vt:lpstr>Ekonomika Hongkongu</vt:lpstr>
      <vt:lpstr>Ekonomické dopady protestů </vt:lpstr>
      <vt:lpstr>Ekonomické dopady bezpečnostního zákona</vt:lpstr>
      <vt:lpstr>Závěr</vt:lpstr>
      <vt:lpstr>Děkuji Vám  za pozornost</vt:lpstr>
      <vt:lpstr>Další 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Dopady bezpečnostního zákona  na Hongkong</dc:title>
  <dc:creator>ludvik.zel@gmail.com</dc:creator>
  <cp:lastModifiedBy>ludvik.zel@gmail.com</cp:lastModifiedBy>
  <cp:revision>1</cp:revision>
  <dcterms:created xsi:type="dcterms:W3CDTF">2020-11-14T11:11:43Z</dcterms:created>
  <dcterms:modified xsi:type="dcterms:W3CDTF">2020-11-16T08:00:52Z</dcterms:modified>
</cp:coreProperties>
</file>